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5.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6.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28" r:id="rId2"/>
    <p:sldId id="416" r:id="rId3"/>
    <p:sldId id="478" r:id="rId4"/>
    <p:sldId id="414" r:id="rId5"/>
    <p:sldId id="483" r:id="rId6"/>
    <p:sldId id="469" r:id="rId7"/>
    <p:sldId id="470" r:id="rId8"/>
    <p:sldId id="485" r:id="rId9"/>
    <p:sldId id="429" r:id="rId10"/>
    <p:sldId id="259" r:id="rId11"/>
    <p:sldId id="486" r:id="rId12"/>
    <p:sldId id="434" r:id="rId13"/>
    <p:sldId id="464" r:id="rId14"/>
    <p:sldId id="487" r:id="rId15"/>
    <p:sldId id="484" r:id="rId16"/>
  </p:sldIdLst>
  <p:sldSz cx="9144000" cy="5143500" type="screen16x9"/>
  <p:notesSz cx="9144000" cy="6858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orient="horz" pos="2980">
          <p15:clr>
            <a:srgbClr val="A4A3A4"/>
          </p15:clr>
        </p15:guide>
        <p15:guide id="3" orient="horz" pos="350" userDrawn="1">
          <p15:clr>
            <a:srgbClr val="A4A3A4"/>
          </p15:clr>
        </p15:guide>
        <p15:guide id="4" orient="horz" pos="409">
          <p15:clr>
            <a:srgbClr val="A4A3A4"/>
          </p15:clr>
        </p15:guide>
        <p15:guide id="5" pos="148">
          <p15:clr>
            <a:srgbClr val="A4A3A4"/>
          </p15:clr>
        </p15:guide>
        <p15:guide id="6" pos="5596">
          <p15:clr>
            <a:srgbClr val="A4A3A4"/>
          </p15:clr>
        </p15:guide>
        <p15:guide id="7" pos="3334"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4B7C"/>
    <a:srgbClr val="1A6829"/>
    <a:srgbClr val="FF9900"/>
    <a:srgbClr val="DE6F00"/>
    <a:srgbClr val="B6DF89"/>
    <a:srgbClr val="ECECEC"/>
    <a:srgbClr val="C4E59F"/>
    <a:srgbClr val="FFB03B"/>
    <a:srgbClr val="95D054"/>
    <a:srgbClr val="FF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8193D0-0D3E-4F6A-9D94-34F6D8C6C6BF}" v="71" dt="2022-01-18T08:41:57.525"/>
  </p1510:revLst>
</p1510:revInfo>
</file>

<file path=ppt/tableStyles.xml><?xml version="1.0" encoding="utf-8"?>
<a:tblStyleLst xmlns:a="http://schemas.openxmlformats.org/drawingml/2006/main" def="{5C22544A-7EE6-4342-B048-85BDC9FD1C3A}">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A111915-BE36-4E01-A7E5-04B1672EAD32}" styleName="Stile chiaro 2 - Color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FECB4D8-DB02-4DC6-A0A2-4F2EBAE1DC90}" styleName="Stile medio 1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Stile medio 3 - Colore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ABFCF23-3B69-468F-B69F-88F6DE6A72F2}" styleName="Stile medio 1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D083AE6-46FA-4A59-8FB0-9F97EB10719F}" styleName="Stile chiaro 3 - Colore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75DCB02-9BB8-47FD-8907-85C794F793BA}" styleName="Stile con tema 1 - Color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6110" autoAdjust="0"/>
  </p:normalViewPr>
  <p:slideViewPr>
    <p:cSldViewPr snapToGrid="0" showGuides="1">
      <p:cViewPr varScale="1">
        <p:scale>
          <a:sx n="145" d="100"/>
          <a:sy n="145" d="100"/>
        </p:scale>
        <p:origin x="660" y="0"/>
      </p:cViewPr>
      <p:guideLst>
        <p:guide orient="horz" pos="3239"/>
        <p:guide orient="horz" pos="2980"/>
        <p:guide orient="horz" pos="350"/>
        <p:guide orient="horz" pos="409"/>
        <p:guide pos="148"/>
        <p:guide pos="5596"/>
        <p:guide pos="3334"/>
      </p:guideLst>
    </p:cSldViewPr>
  </p:slideViewPr>
  <p:outlineViewPr>
    <p:cViewPr>
      <p:scale>
        <a:sx n="33" d="100"/>
        <a:sy n="33" d="100"/>
      </p:scale>
      <p:origin x="0" y="-13416"/>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85" d="100"/>
          <a:sy n="85" d="100"/>
        </p:scale>
        <p:origin x="2047"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C:\Users\c.finzi\Desktop\Cecchetto%20Riccione\Cecchetto%20Tables.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1.6094466255784898E-2"/>
          <c:y val="0.24345328544458264"/>
          <c:w val="0.51995296814948233"/>
          <c:h val="0.52064629012871033"/>
        </c:manualLayout>
      </c:layout>
      <c:pie3DChart>
        <c:varyColors val="1"/>
        <c:ser>
          <c:idx val="0"/>
          <c:order val="0"/>
          <c:spPr>
            <a:gradFill>
              <a:gsLst>
                <a:gs pos="0">
                  <a:srgbClr val="006600"/>
                </a:gs>
                <a:gs pos="50000">
                  <a:srgbClr val="008000"/>
                </a:gs>
                <a:gs pos="100000">
                  <a:srgbClr val="92D050"/>
                </a:gs>
              </a:gsLst>
              <a:lin ang="2700000" scaled="1"/>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plosion val="4"/>
          <c:dPt>
            <c:idx val="0"/>
            <c:bubble3D val="0"/>
            <c:spPr>
              <a:gradFill flip="none" rotWithShape="1">
                <a:gsLst>
                  <a:gs pos="100000">
                    <a:srgbClr val="FFC000"/>
                  </a:gs>
                  <a:gs pos="0">
                    <a:srgbClr val="FF0000"/>
                  </a:gs>
                </a:gsLst>
                <a:lin ang="8100000" scaled="1"/>
                <a:tileRect/>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1-5E38-40A6-9F83-B5ED06B55643}"/>
              </c:ext>
            </c:extLst>
          </c:dPt>
          <c:dPt>
            <c:idx val="1"/>
            <c:bubble3D val="0"/>
            <c:spPr>
              <a:solidFill>
                <a:srgbClr val="B8DEE8"/>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3-5E38-40A6-9F83-B5ED06B55643}"/>
              </c:ext>
            </c:extLst>
          </c:dPt>
          <c:dPt>
            <c:idx val="2"/>
            <c:bubble3D val="0"/>
            <c:spPr>
              <a:gradFill flip="none" rotWithShape="1">
                <a:gsLst>
                  <a:gs pos="100000">
                    <a:srgbClr val="93D050"/>
                  </a:gs>
                  <a:gs pos="0">
                    <a:srgbClr val="006600"/>
                  </a:gs>
                </a:gsLst>
                <a:lin ang="2700000" scaled="1"/>
                <a:tileRect/>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5-5E38-40A6-9F83-B5ED06B55643}"/>
              </c:ext>
            </c:extLst>
          </c:dPt>
          <c:dPt>
            <c:idx val="3"/>
            <c:bubble3D val="0"/>
            <c:spPr>
              <a:solidFill>
                <a:srgbClr val="FF33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7-5E38-40A6-9F83-B5ED06B55643}"/>
              </c:ext>
            </c:extLst>
          </c:dPt>
          <c:dPt>
            <c:idx val="4"/>
            <c:bubble3D val="0"/>
            <c:spPr>
              <a:solidFill>
                <a:srgbClr val="FF99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9-5E38-40A6-9F83-B5ED06B55643}"/>
              </c:ext>
            </c:extLst>
          </c:dPt>
          <c:dPt>
            <c:idx val="5"/>
            <c:bubble3D val="0"/>
            <c:spPr>
              <a:solidFill>
                <a:srgbClr val="FFD03B"/>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B-5E38-40A6-9F83-B5ED06B55643}"/>
              </c:ext>
            </c:extLst>
          </c:dPt>
          <c:dPt>
            <c:idx val="6"/>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D-5E38-40A6-9F83-B5ED06B55643}"/>
              </c:ext>
            </c:extLst>
          </c:dPt>
          <c:dPt>
            <c:idx val="7"/>
            <c:bubble3D val="0"/>
            <c:spPr>
              <a:solidFill>
                <a:srgbClr val="75DD7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F-5E38-40A6-9F83-B5ED06B55643}"/>
              </c:ext>
            </c:extLst>
          </c:dPt>
          <c:dPt>
            <c:idx val="8"/>
            <c:bubble3D val="0"/>
            <c:spPr>
              <a:solidFill>
                <a:srgbClr val="92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1-5E38-40A6-9F83-B5ED06B55643}"/>
              </c:ext>
            </c:extLst>
          </c:dPt>
          <c:dPt>
            <c:idx val="9"/>
            <c:bubble3D val="0"/>
            <c:spPr>
              <a:solidFill>
                <a:srgbClr val="008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3-5E38-40A6-9F83-B5ED06B55643}"/>
              </c:ext>
            </c:extLst>
          </c:dPt>
          <c:dPt>
            <c:idx val="10"/>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5-5E38-40A6-9F83-B5ED06B55643}"/>
              </c:ext>
            </c:extLst>
          </c:dPt>
          <c:dLbls>
            <c:numFmt formatCode="0.0%" sourceLinked="0"/>
            <c:spPr>
              <a:noFill/>
              <a:ln>
                <a:noFill/>
              </a:ln>
              <a:effectLst/>
            </c:spPr>
            <c:txPr>
              <a:bodyPr/>
              <a:lstStyle/>
              <a:p>
                <a:pPr>
                  <a:defRPr sz="1400" b="1">
                    <a:latin typeface="Bookman Old Style" pitchFamily="18" charset="0"/>
                  </a:defRPr>
                </a:pPr>
                <a:endParaRPr lang="it-IT"/>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tables!$F$251:$F$253</c:f>
              <c:strCache>
                <c:ptCount val="3"/>
                <c:pt idx="0">
                  <c:v>cl. inferiore</c:v>
                </c:pt>
                <c:pt idx="1">
                  <c:v>cl. media</c:v>
                </c:pt>
                <c:pt idx="2">
                  <c:v>cl. superiore</c:v>
                </c:pt>
              </c:strCache>
            </c:strRef>
          </c:cat>
          <c:val>
            <c:numRef>
              <c:f>tables!$G$251:$G$253</c:f>
              <c:numCache>
                <c:formatCode>0.0%</c:formatCode>
                <c:ptCount val="3"/>
                <c:pt idx="0">
                  <c:v>0.16140000000000002</c:v>
                </c:pt>
                <c:pt idx="1">
                  <c:v>0.62429999999999997</c:v>
                </c:pt>
                <c:pt idx="2">
                  <c:v>0.21429999999999999</c:v>
                </c:pt>
              </c:numCache>
            </c:numRef>
          </c:val>
          <c:extLst>
            <c:ext xmlns:c16="http://schemas.microsoft.com/office/drawing/2014/chart" uri="{C3380CC4-5D6E-409C-BE32-E72D297353CC}">
              <c16:uniqueId val="{00000016-5E38-40A6-9F83-B5ED06B55643}"/>
            </c:ext>
          </c:extLst>
        </c:ser>
        <c:dLbls>
          <c:dLblPos val="outEnd"/>
          <c:showLegendKey val="0"/>
          <c:showVal val="1"/>
          <c:showCatName val="0"/>
          <c:showSerName val="0"/>
          <c:showPercent val="0"/>
          <c:showBubbleSize val="0"/>
          <c:showLeaderLines val="1"/>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0.47988276709143945"/>
          <c:y val="0.28146498135101533"/>
          <c:w val="0.51995296814948233"/>
          <c:h val="0.52064629012871033"/>
        </c:manualLayout>
      </c:layout>
      <c:pie3DChart>
        <c:varyColors val="1"/>
        <c:ser>
          <c:idx val="0"/>
          <c:order val="0"/>
          <c:spPr>
            <a:gradFill>
              <a:gsLst>
                <a:gs pos="0">
                  <a:srgbClr val="006600"/>
                </a:gs>
                <a:gs pos="50000">
                  <a:srgbClr val="008000"/>
                </a:gs>
                <a:gs pos="100000">
                  <a:srgbClr val="92D050"/>
                </a:gs>
              </a:gsLst>
              <a:lin ang="2700000" scaled="1"/>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plosion val="4"/>
          <c:dPt>
            <c:idx val="0"/>
            <c:bubble3D val="0"/>
            <c:spPr>
              <a:solidFill>
                <a:srgbClr val="FF0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1-09B0-4482-9978-914945C07176}"/>
              </c:ext>
            </c:extLst>
          </c:dPt>
          <c:dPt>
            <c:idx val="1"/>
            <c:bubble3D val="0"/>
            <c:spPr>
              <a:solidFill>
                <a:srgbClr val="FFC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3-09B0-4482-9978-914945C07176}"/>
              </c:ext>
            </c:extLst>
          </c:dPt>
          <c:dPt>
            <c:idx val="2"/>
            <c:bubble3D val="0"/>
            <c:spPr>
              <a:solidFill>
                <a:srgbClr val="B8DEE8"/>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5-09B0-4482-9978-914945C07176}"/>
              </c:ext>
            </c:extLst>
          </c:dPt>
          <c:dPt>
            <c:idx val="3"/>
            <c:bubble3D val="0"/>
            <c:spPr>
              <a:solidFill>
                <a:srgbClr val="93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7-09B0-4482-9978-914945C07176}"/>
              </c:ext>
            </c:extLst>
          </c:dPt>
          <c:dPt>
            <c:idx val="4"/>
            <c:bubble3D val="0"/>
            <c:spPr>
              <a:solidFill>
                <a:srgbClr val="00AF4F"/>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9-09B0-4482-9978-914945C07176}"/>
              </c:ext>
            </c:extLst>
          </c:dPt>
          <c:dPt>
            <c:idx val="5"/>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B-09B0-4482-9978-914945C07176}"/>
              </c:ext>
            </c:extLst>
          </c:dPt>
          <c:dPt>
            <c:idx val="6"/>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D-09B0-4482-9978-914945C07176}"/>
              </c:ext>
            </c:extLst>
          </c:dPt>
          <c:dPt>
            <c:idx val="7"/>
            <c:bubble3D val="0"/>
            <c:spPr>
              <a:solidFill>
                <a:srgbClr val="75DD7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F-09B0-4482-9978-914945C07176}"/>
              </c:ext>
            </c:extLst>
          </c:dPt>
          <c:dPt>
            <c:idx val="8"/>
            <c:bubble3D val="0"/>
            <c:spPr>
              <a:solidFill>
                <a:srgbClr val="92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1-09B0-4482-9978-914945C07176}"/>
              </c:ext>
            </c:extLst>
          </c:dPt>
          <c:dPt>
            <c:idx val="9"/>
            <c:bubble3D val="0"/>
            <c:spPr>
              <a:solidFill>
                <a:srgbClr val="008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3-09B0-4482-9978-914945C07176}"/>
              </c:ext>
            </c:extLst>
          </c:dPt>
          <c:dPt>
            <c:idx val="10"/>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5-09B0-4482-9978-914945C07176}"/>
              </c:ext>
            </c:extLst>
          </c:dPt>
          <c:dLbls>
            <c:dLbl>
              <c:idx val="0"/>
              <c:layout>
                <c:manualLayout>
                  <c:x val="3.3328378962016125E-2"/>
                  <c:y val="-1.396190516233766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09B0-4482-9978-914945C07176}"/>
                </c:ext>
              </c:extLst>
            </c:dLbl>
            <c:dLbl>
              <c:idx val="4"/>
              <c:layout>
                <c:manualLayout>
                  <c:x val="-1.5787050350414066E-2"/>
                  <c:y val="-1.396190516233766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09B0-4482-9978-914945C07176}"/>
                </c:ext>
              </c:extLst>
            </c:dLbl>
            <c:dLbl>
              <c:idx val="5"/>
              <c:layout>
                <c:manualLayout>
                  <c:x val="-2.9722996791506557E-3"/>
                  <c:y val="-0.10961531553707027"/>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09B0-4482-9978-914945C07176}"/>
                </c:ext>
              </c:extLst>
            </c:dLbl>
            <c:numFmt formatCode="0.0%" sourceLinked="0"/>
            <c:spPr>
              <a:noFill/>
              <a:ln>
                <a:noFill/>
              </a:ln>
              <a:effectLst/>
            </c:spPr>
            <c:txPr>
              <a:bodyPr/>
              <a:lstStyle/>
              <a:p>
                <a:pPr>
                  <a:defRPr sz="1400" b="1">
                    <a:latin typeface="Bookman Old Style" pitchFamily="18" charset="0"/>
                  </a:defRPr>
                </a:pPr>
                <a:endParaRPr lang="it-IT"/>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tables!$F$244:$F$249</c:f>
              <c:strCache>
                <c:ptCount val="6"/>
                <c:pt idx="0">
                  <c:v>bassa</c:v>
                </c:pt>
                <c:pt idx="1">
                  <c:v>medio-bassa</c:v>
                </c:pt>
                <c:pt idx="2">
                  <c:v>media</c:v>
                </c:pt>
                <c:pt idx="3">
                  <c:v>medio-alta</c:v>
                </c:pt>
                <c:pt idx="4">
                  <c:v>alta</c:v>
                </c:pt>
                <c:pt idx="5">
                  <c:v>altissima</c:v>
                </c:pt>
              </c:strCache>
            </c:strRef>
          </c:cat>
          <c:val>
            <c:numRef>
              <c:f>tables!$G$244:$G$249</c:f>
              <c:numCache>
                <c:formatCode>0.0%</c:formatCode>
                <c:ptCount val="6"/>
                <c:pt idx="0">
                  <c:v>2.7099999999999999E-2</c:v>
                </c:pt>
                <c:pt idx="1">
                  <c:v>0.1343</c:v>
                </c:pt>
                <c:pt idx="2">
                  <c:v>0.62429999999999997</c:v>
                </c:pt>
                <c:pt idx="3">
                  <c:v>0.17430000000000001</c:v>
                </c:pt>
                <c:pt idx="4">
                  <c:v>3.8599999999999995E-2</c:v>
                </c:pt>
                <c:pt idx="5">
                  <c:v>1.4000000000000002E-3</c:v>
                </c:pt>
              </c:numCache>
            </c:numRef>
          </c:val>
          <c:extLst>
            <c:ext xmlns:c16="http://schemas.microsoft.com/office/drawing/2014/chart" uri="{C3380CC4-5D6E-409C-BE32-E72D297353CC}">
              <c16:uniqueId val="{00000016-09B0-4482-9978-914945C07176}"/>
            </c:ext>
          </c:extLst>
        </c:ser>
        <c:dLbls>
          <c:dLblPos val="outEnd"/>
          <c:showLegendKey val="0"/>
          <c:showVal val="1"/>
          <c:showCatName val="0"/>
          <c:showSerName val="0"/>
          <c:showPercent val="0"/>
          <c:showBubbleSize val="0"/>
          <c:showLeaderLines val="1"/>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0.23336470853434865"/>
          <c:y val="0.31070477024708931"/>
          <c:w val="0.51995296814948233"/>
          <c:h val="0.52064629012871033"/>
        </c:manualLayout>
      </c:layout>
      <c:pie3DChart>
        <c:varyColors val="1"/>
        <c:ser>
          <c:idx val="0"/>
          <c:order val="0"/>
          <c:spPr>
            <a:gradFill>
              <a:gsLst>
                <a:gs pos="0">
                  <a:srgbClr val="006600"/>
                </a:gs>
                <a:gs pos="50000">
                  <a:srgbClr val="008000"/>
                </a:gs>
                <a:gs pos="100000">
                  <a:srgbClr val="92D050"/>
                </a:gs>
              </a:gsLst>
              <a:lin ang="2700000" scaled="1"/>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plosion val="4"/>
          <c:dPt>
            <c:idx val="0"/>
            <c:bubble3D val="0"/>
            <c:spPr>
              <a:solidFill>
                <a:srgbClr val="C00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1-EE4F-4050-85E5-6B10BF8AC73B}"/>
              </c:ext>
            </c:extLst>
          </c:dPt>
          <c:dPt>
            <c:idx val="1"/>
            <c:bubble3D val="0"/>
            <c:spPr>
              <a:solidFill>
                <a:srgbClr val="FFC000">
                  <a:lumMod val="20000"/>
                  <a:lumOff val="80000"/>
                </a:srgbClr>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3-EE4F-4050-85E5-6B10BF8AC73B}"/>
              </c:ext>
            </c:extLst>
          </c:dPt>
          <c:dPt>
            <c:idx val="2"/>
            <c:bubble3D val="0"/>
            <c:spPr>
              <a:solidFill>
                <a:srgbClr val="00206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5-EE4F-4050-85E5-6B10BF8AC73B}"/>
              </c:ext>
            </c:extLst>
          </c:dPt>
          <c:dPt>
            <c:idx val="3"/>
            <c:bubble3D val="0"/>
            <c:spPr>
              <a:solidFill>
                <a:srgbClr val="FFFF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7-EE4F-4050-85E5-6B10BF8AC73B}"/>
              </c:ext>
            </c:extLst>
          </c:dPt>
          <c:dPt>
            <c:idx val="4"/>
            <c:bubble3D val="0"/>
            <c:spPr>
              <a:solidFill>
                <a:srgbClr val="B400B4"/>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9-EE4F-4050-85E5-6B10BF8AC73B}"/>
              </c:ext>
            </c:extLst>
          </c:dPt>
          <c:dPt>
            <c:idx val="5"/>
            <c:bubble3D val="0"/>
            <c:spPr>
              <a:solidFill>
                <a:srgbClr val="A5A5A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B-EE4F-4050-85E5-6B10BF8AC73B}"/>
              </c:ext>
            </c:extLst>
          </c:dPt>
          <c:dPt>
            <c:idx val="6"/>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D-EE4F-4050-85E5-6B10BF8AC73B}"/>
              </c:ext>
            </c:extLst>
          </c:dPt>
          <c:dPt>
            <c:idx val="7"/>
            <c:bubble3D val="0"/>
            <c:spPr>
              <a:solidFill>
                <a:srgbClr val="75DD7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F-EE4F-4050-85E5-6B10BF8AC73B}"/>
              </c:ext>
            </c:extLst>
          </c:dPt>
          <c:dPt>
            <c:idx val="8"/>
            <c:bubble3D val="0"/>
            <c:spPr>
              <a:solidFill>
                <a:srgbClr val="92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1-EE4F-4050-85E5-6B10BF8AC73B}"/>
              </c:ext>
            </c:extLst>
          </c:dPt>
          <c:dPt>
            <c:idx val="9"/>
            <c:bubble3D val="0"/>
            <c:spPr>
              <a:solidFill>
                <a:srgbClr val="008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3-EE4F-4050-85E5-6B10BF8AC73B}"/>
              </c:ext>
            </c:extLst>
          </c:dPt>
          <c:dPt>
            <c:idx val="10"/>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5-EE4F-4050-85E5-6B10BF8AC73B}"/>
              </c:ext>
            </c:extLst>
          </c:dPt>
          <c:dLbls>
            <c:numFmt formatCode="0.0%" sourceLinked="0"/>
            <c:spPr>
              <a:noFill/>
              <a:ln>
                <a:noFill/>
              </a:ln>
              <a:effectLst/>
            </c:spPr>
            <c:txPr>
              <a:bodyPr/>
              <a:lstStyle/>
              <a:p>
                <a:pPr>
                  <a:defRPr sz="1400" b="1">
                    <a:latin typeface="Bookman Old Style" pitchFamily="18" charset="0"/>
                  </a:defRPr>
                </a:pPr>
                <a:endParaRPr lang="it-IT"/>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tables!$F$227:$F$232</c:f>
              <c:strCache>
                <c:ptCount val="6"/>
                <c:pt idx="0">
                  <c:v>sinistra (ed estrema)</c:v>
                </c:pt>
                <c:pt idx="1">
                  <c:v>centro (da c-sx a c-dx)</c:v>
                </c:pt>
                <c:pt idx="2">
                  <c:v>destra (ed estrema)</c:v>
                </c:pt>
                <c:pt idx="3">
                  <c:v>non incasellantisi</c:v>
                </c:pt>
                <c:pt idx="4">
                  <c:v>apolitici</c:v>
                </c:pt>
                <c:pt idx="5">
                  <c:v>non rispondono</c:v>
                </c:pt>
              </c:strCache>
            </c:strRef>
          </c:cat>
          <c:val>
            <c:numRef>
              <c:f>tables!$G$227:$G$232</c:f>
              <c:numCache>
                <c:formatCode>0.0%</c:formatCode>
                <c:ptCount val="6"/>
                <c:pt idx="0">
                  <c:v>0.11289999999999999</c:v>
                </c:pt>
                <c:pt idx="1">
                  <c:v>0.29710000000000003</c:v>
                </c:pt>
                <c:pt idx="2">
                  <c:v>8.7100000000000011E-2</c:v>
                </c:pt>
                <c:pt idx="3">
                  <c:v>0.11710000000000001</c:v>
                </c:pt>
                <c:pt idx="4">
                  <c:v>0.2271</c:v>
                </c:pt>
                <c:pt idx="5">
                  <c:v>0.15859999999999999</c:v>
                </c:pt>
              </c:numCache>
            </c:numRef>
          </c:val>
          <c:extLst>
            <c:ext xmlns:c16="http://schemas.microsoft.com/office/drawing/2014/chart" uri="{C3380CC4-5D6E-409C-BE32-E72D297353CC}">
              <c16:uniqueId val="{00000016-EE4F-4050-85E5-6B10BF8AC73B}"/>
            </c:ext>
          </c:extLst>
        </c:ser>
        <c:dLbls>
          <c:dLblPos val="outEnd"/>
          <c:showLegendKey val="0"/>
          <c:showVal val="1"/>
          <c:showCatName val="0"/>
          <c:showSerName val="0"/>
          <c:showPercent val="0"/>
          <c:showBubbleSize val="0"/>
          <c:showLeaderLines val="1"/>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8879664851386147E-2"/>
          <c:y val="0.12045846309938392"/>
          <c:w val="0.93021463278556682"/>
          <c:h val="0.55531664413648241"/>
        </c:manualLayout>
      </c:layout>
      <c:barChart>
        <c:barDir val="col"/>
        <c:grouping val="percentStacked"/>
        <c:varyColors val="0"/>
        <c:ser>
          <c:idx val="0"/>
          <c:order val="0"/>
          <c:tx>
            <c:strRef>
              <c:f>tables!$H$227</c:f>
              <c:strCache>
                <c:ptCount val="1"/>
                <c:pt idx="0">
                  <c:v>sinistra (ed estrema)</c:v>
                </c:pt>
              </c:strCache>
            </c:strRef>
          </c:tx>
          <c:spPr>
            <a:solidFill>
              <a:srgbClr val="C00000"/>
            </a:solidFill>
          </c:spPr>
          <c:invertIfNegative val="0"/>
          <c:dLbls>
            <c:dLbl>
              <c:idx val="0"/>
              <c:numFmt formatCode="0.0%" sourceLinked="0"/>
              <c:spPr>
                <a:solidFill>
                  <a:srgbClr val="C00000"/>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01-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02-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03-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04-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05-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06-76D2-4024-B48D-3D67AC3DB091}"/>
                </c:ext>
              </c:extLst>
            </c:dLbl>
            <c:dLbl>
              <c:idx val="26"/>
              <c:delete val="1"/>
              <c:extLst>
                <c:ext xmlns:c15="http://schemas.microsoft.com/office/drawing/2012/chart" uri="{CE6537A1-D6FC-4f65-9D91-7224C49458BB}"/>
                <c:ext xmlns:c16="http://schemas.microsoft.com/office/drawing/2014/chart" uri="{C3380CC4-5D6E-409C-BE32-E72D297353CC}">
                  <c16:uniqueId val="{00000007-76D2-4024-B48D-3D67AC3DB091}"/>
                </c:ext>
              </c:extLst>
            </c:dLbl>
            <c:dLbl>
              <c:idx val="27"/>
              <c:delete val="1"/>
              <c:extLst>
                <c:ext xmlns:c15="http://schemas.microsoft.com/office/drawing/2012/chart" uri="{CE6537A1-D6FC-4f65-9D91-7224C49458BB}"/>
                <c:ext xmlns:c16="http://schemas.microsoft.com/office/drawing/2014/chart" uri="{C3380CC4-5D6E-409C-BE32-E72D297353CC}">
                  <c16:uniqueId val="{00000008-76D2-4024-B48D-3D67AC3DB091}"/>
                </c:ext>
              </c:extLst>
            </c:dLbl>
            <c:dLbl>
              <c:idx val="28"/>
              <c:delete val="1"/>
              <c:extLst>
                <c:ext xmlns:c15="http://schemas.microsoft.com/office/drawing/2012/chart" uri="{CE6537A1-D6FC-4f65-9D91-7224C49458BB}"/>
                <c:ext xmlns:c16="http://schemas.microsoft.com/office/drawing/2014/chart" uri="{C3380CC4-5D6E-409C-BE32-E72D297353CC}">
                  <c16:uniqueId val="{00000009-76D2-4024-B48D-3D67AC3DB091}"/>
                </c:ext>
              </c:extLst>
            </c:dLbl>
            <c:dLbl>
              <c:idx val="29"/>
              <c:delete val="1"/>
              <c:extLst>
                <c:ext xmlns:c15="http://schemas.microsoft.com/office/drawing/2012/chart" uri="{CE6537A1-D6FC-4f65-9D91-7224C49458BB}"/>
                <c:ext xmlns:c16="http://schemas.microsoft.com/office/drawing/2014/chart" uri="{C3380CC4-5D6E-409C-BE32-E72D297353CC}">
                  <c16:uniqueId val="{0000000A-76D2-4024-B48D-3D67AC3DB091}"/>
                </c:ext>
              </c:extLst>
            </c:dLbl>
            <c:dLbl>
              <c:idx val="30"/>
              <c:delete val="1"/>
              <c:extLst>
                <c:ext xmlns:c15="http://schemas.microsoft.com/office/drawing/2012/chart" uri="{CE6537A1-D6FC-4f65-9D91-7224C49458BB}"/>
                <c:ext xmlns:c16="http://schemas.microsoft.com/office/drawing/2014/chart" uri="{C3380CC4-5D6E-409C-BE32-E72D297353CC}">
                  <c16:uniqueId val="{0000000B-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0C-76D2-4024-B48D-3D67AC3DB091}"/>
                </c:ext>
              </c:extLst>
            </c:dLbl>
            <c:numFmt formatCode="0%" sourceLinked="0"/>
            <c:spPr>
              <a:solidFill>
                <a:srgbClr val="C00000"/>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tables!$I$227:$AQ$227</c:f>
              <c:numCache>
                <c:formatCode>General</c:formatCode>
                <c:ptCount val="35"/>
                <c:pt idx="0" formatCode="0.0%">
                  <c:v>0.11289999999999999</c:v>
                </c:pt>
                <c:pt idx="2" formatCode="0%">
                  <c:v>0.1072</c:v>
                </c:pt>
                <c:pt idx="3" formatCode="0%">
                  <c:v>0.1193</c:v>
                </c:pt>
                <c:pt idx="5" formatCode="0%">
                  <c:v>0.17319999999999999</c:v>
                </c:pt>
                <c:pt idx="6" formatCode="0%">
                  <c:v>7.0699999999999999E-2</c:v>
                </c:pt>
                <c:pt idx="7" formatCode="0%">
                  <c:v>6.4699999999999994E-2</c:v>
                </c:pt>
                <c:pt idx="8" formatCode="0%">
                  <c:v>9.6799999999999997E-2</c:v>
                </c:pt>
                <c:pt idx="9" formatCode="0%">
                  <c:v>0.13400000000000001</c:v>
                </c:pt>
                <c:pt idx="10" formatCode="0%">
                  <c:v>0.1404</c:v>
                </c:pt>
                <c:pt idx="12" formatCode="0%">
                  <c:v>0.1048</c:v>
                </c:pt>
                <c:pt idx="13" formatCode="0%">
                  <c:v>0.10710000000000001</c:v>
                </c:pt>
                <c:pt idx="14" formatCode="0%">
                  <c:v>0.1143</c:v>
                </c:pt>
                <c:pt idx="15" formatCode="0%">
                  <c:v>0.1429</c:v>
                </c:pt>
                <c:pt idx="17" formatCode="0%">
                  <c:v>0.14849999999999999</c:v>
                </c:pt>
                <c:pt idx="18" formatCode="0%">
                  <c:v>8.1900000000000001E-2</c:v>
                </c:pt>
                <c:pt idx="19" formatCode="0%">
                  <c:v>0.1389</c:v>
                </c:pt>
                <c:pt idx="21" formatCode="0%">
                  <c:v>9.7299999999999998E-2</c:v>
                </c:pt>
                <c:pt idx="22" formatCode="0%">
                  <c:v>0.10300000000000001</c:v>
                </c:pt>
                <c:pt idx="23" formatCode="0%">
                  <c:v>0.15329999999999999</c:v>
                </c:pt>
                <c:pt idx="25" formatCode="0%">
                  <c:v>0.51629999999999998</c:v>
                </c:pt>
                <c:pt idx="26" formatCode="0%">
                  <c:v>0</c:v>
                </c:pt>
                <c:pt idx="27" formatCode="0%">
                  <c:v>0</c:v>
                </c:pt>
                <c:pt idx="28" formatCode="0%">
                  <c:v>0</c:v>
                </c:pt>
                <c:pt idx="29" formatCode="0%">
                  <c:v>0</c:v>
                </c:pt>
                <c:pt idx="30" formatCode="0%">
                  <c:v>0</c:v>
                </c:pt>
                <c:pt idx="32" formatCode="0%">
                  <c:v>6.0599999999999994E-2</c:v>
                </c:pt>
                <c:pt idx="33" formatCode="0%">
                  <c:v>4.3499999999999997E-2</c:v>
                </c:pt>
                <c:pt idx="34" formatCode="0%">
                  <c:v>0.13100000000000001</c:v>
                </c:pt>
              </c:numCache>
            </c:numRef>
          </c:val>
          <c:extLst>
            <c:ext xmlns:c16="http://schemas.microsoft.com/office/drawing/2014/chart" uri="{C3380CC4-5D6E-409C-BE32-E72D297353CC}">
              <c16:uniqueId val="{0000000D-76D2-4024-B48D-3D67AC3DB091}"/>
            </c:ext>
          </c:extLst>
        </c:ser>
        <c:ser>
          <c:idx val="1"/>
          <c:order val="1"/>
          <c:tx>
            <c:strRef>
              <c:f>tables!$H$228</c:f>
              <c:strCache>
                <c:ptCount val="1"/>
                <c:pt idx="0">
                  <c:v>centro (da c-sx a c-dx)</c:v>
                </c:pt>
              </c:strCache>
            </c:strRef>
          </c:tx>
          <c:spPr>
            <a:solidFill>
              <a:srgbClr val="FFF2CC"/>
            </a:solidFill>
          </c:spPr>
          <c:invertIfNegative val="0"/>
          <c:dLbls>
            <c:dLbl>
              <c:idx val="0"/>
              <c:numFmt formatCode="0.0%" sourceLinked="0"/>
              <c:spPr>
                <a:solidFill>
                  <a:srgbClr val="FFF2CC"/>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E-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0F-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10-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11-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12-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13-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14-76D2-4024-B48D-3D67AC3DB091}"/>
                </c:ext>
              </c:extLst>
            </c:dLbl>
            <c:dLbl>
              <c:idx val="28"/>
              <c:delete val="1"/>
              <c:extLst>
                <c:ext xmlns:c15="http://schemas.microsoft.com/office/drawing/2012/chart" uri="{CE6537A1-D6FC-4f65-9D91-7224C49458BB}"/>
                <c:ext xmlns:c16="http://schemas.microsoft.com/office/drawing/2014/chart" uri="{C3380CC4-5D6E-409C-BE32-E72D297353CC}">
                  <c16:uniqueId val="{00000015-76D2-4024-B48D-3D67AC3DB091}"/>
                </c:ext>
              </c:extLst>
            </c:dLbl>
            <c:dLbl>
              <c:idx val="29"/>
              <c:delete val="1"/>
              <c:extLst>
                <c:ext xmlns:c15="http://schemas.microsoft.com/office/drawing/2012/chart" uri="{CE6537A1-D6FC-4f65-9D91-7224C49458BB}"/>
                <c:ext xmlns:c16="http://schemas.microsoft.com/office/drawing/2014/chart" uri="{C3380CC4-5D6E-409C-BE32-E72D297353CC}">
                  <c16:uniqueId val="{00000016-76D2-4024-B48D-3D67AC3DB091}"/>
                </c:ext>
              </c:extLst>
            </c:dLbl>
            <c:dLbl>
              <c:idx val="30"/>
              <c:delete val="1"/>
              <c:extLst>
                <c:ext xmlns:c15="http://schemas.microsoft.com/office/drawing/2012/chart" uri="{CE6537A1-D6FC-4f65-9D91-7224C49458BB}"/>
                <c:ext xmlns:c16="http://schemas.microsoft.com/office/drawing/2014/chart" uri="{C3380CC4-5D6E-409C-BE32-E72D297353CC}">
                  <c16:uniqueId val="{00000017-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18-76D2-4024-B48D-3D67AC3DB091}"/>
                </c:ext>
              </c:extLst>
            </c:dLbl>
            <c:numFmt formatCode="0%" sourceLinked="0"/>
            <c:spPr>
              <a:solidFill>
                <a:srgbClr val="FFF2CC"/>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tables!$I$228:$AQ$228</c:f>
              <c:numCache>
                <c:formatCode>General</c:formatCode>
                <c:ptCount val="35"/>
                <c:pt idx="0" formatCode="0.0%">
                  <c:v>0.29710000000000003</c:v>
                </c:pt>
                <c:pt idx="2" formatCode="0%">
                  <c:v>0.2681</c:v>
                </c:pt>
                <c:pt idx="3" formatCode="0%">
                  <c:v>0.33030000000000004</c:v>
                </c:pt>
                <c:pt idx="5" formatCode="0%">
                  <c:v>0.2205</c:v>
                </c:pt>
                <c:pt idx="6" formatCode="0%">
                  <c:v>0.33329999999999999</c:v>
                </c:pt>
                <c:pt idx="7" formatCode="0%">
                  <c:v>0.25180000000000002</c:v>
                </c:pt>
                <c:pt idx="8" formatCode="0%">
                  <c:v>0.2581</c:v>
                </c:pt>
                <c:pt idx="9" formatCode="0%">
                  <c:v>0.41240000000000004</c:v>
                </c:pt>
                <c:pt idx="10" formatCode="0%">
                  <c:v>0.35090000000000005</c:v>
                </c:pt>
                <c:pt idx="12" formatCode="0%">
                  <c:v>0.2762</c:v>
                </c:pt>
                <c:pt idx="13" formatCode="0%">
                  <c:v>0.31069999999999998</c:v>
                </c:pt>
                <c:pt idx="14" formatCode="0%">
                  <c:v>0.23809999999999998</c:v>
                </c:pt>
                <c:pt idx="15" formatCode="0%">
                  <c:v>0.3619</c:v>
                </c:pt>
                <c:pt idx="17" formatCode="0%">
                  <c:v>0.2475</c:v>
                </c:pt>
                <c:pt idx="18" formatCode="0%">
                  <c:v>0.32200000000000001</c:v>
                </c:pt>
                <c:pt idx="19" formatCode="0%">
                  <c:v>0.30559999999999998</c:v>
                </c:pt>
                <c:pt idx="21" formatCode="0%">
                  <c:v>0.1593</c:v>
                </c:pt>
                <c:pt idx="22" formatCode="0%">
                  <c:v>0.30210000000000004</c:v>
                </c:pt>
                <c:pt idx="23" formatCode="0%">
                  <c:v>0.38670000000000004</c:v>
                </c:pt>
                <c:pt idx="25" formatCode="0%">
                  <c:v>0.48369999999999996</c:v>
                </c:pt>
                <c:pt idx="26" formatCode="0%">
                  <c:v>1</c:v>
                </c:pt>
                <c:pt idx="27" formatCode="0%">
                  <c:v>0.60389999999999999</c:v>
                </c:pt>
                <c:pt idx="28" formatCode="0%">
                  <c:v>0</c:v>
                </c:pt>
                <c:pt idx="29" formatCode="0%">
                  <c:v>0</c:v>
                </c:pt>
                <c:pt idx="30" formatCode="0%">
                  <c:v>0</c:v>
                </c:pt>
                <c:pt idx="32" formatCode="0%">
                  <c:v>0.18179999999999999</c:v>
                </c:pt>
                <c:pt idx="33" formatCode="0%">
                  <c:v>0.31519999999999998</c:v>
                </c:pt>
                <c:pt idx="34" formatCode="0%">
                  <c:v>0.30809999999999998</c:v>
                </c:pt>
              </c:numCache>
            </c:numRef>
          </c:val>
          <c:extLst>
            <c:ext xmlns:c16="http://schemas.microsoft.com/office/drawing/2014/chart" uri="{C3380CC4-5D6E-409C-BE32-E72D297353CC}">
              <c16:uniqueId val="{00000019-76D2-4024-B48D-3D67AC3DB091}"/>
            </c:ext>
          </c:extLst>
        </c:ser>
        <c:ser>
          <c:idx val="2"/>
          <c:order val="2"/>
          <c:tx>
            <c:strRef>
              <c:f>tables!$H$229</c:f>
              <c:strCache>
                <c:ptCount val="1"/>
                <c:pt idx="0">
                  <c:v>destra (ed estrema)</c:v>
                </c:pt>
              </c:strCache>
            </c:strRef>
          </c:tx>
          <c:spPr>
            <a:solidFill>
              <a:srgbClr val="002060"/>
            </a:solidFill>
          </c:spPr>
          <c:invertIfNegative val="0"/>
          <c:dLbls>
            <c:dLbl>
              <c:idx val="0"/>
              <c:numFmt formatCode="0.0%" sourceLinked="0"/>
              <c:spPr>
                <a:solidFill>
                  <a:srgbClr val="002060"/>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A-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1B-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1C-76D2-4024-B48D-3D67AC3DB091}"/>
                </c:ext>
              </c:extLst>
            </c:dLbl>
            <c:dLbl>
              <c:idx val="10"/>
              <c:delete val="1"/>
              <c:extLst>
                <c:ext xmlns:c15="http://schemas.microsoft.com/office/drawing/2012/chart" uri="{CE6537A1-D6FC-4f65-9D91-7224C49458BB}"/>
                <c:ext xmlns:c16="http://schemas.microsoft.com/office/drawing/2014/chart" uri="{C3380CC4-5D6E-409C-BE32-E72D297353CC}">
                  <c16:uniqueId val="{0000001D-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1E-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1F-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20-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21-76D2-4024-B48D-3D67AC3DB091}"/>
                </c:ext>
              </c:extLst>
            </c:dLbl>
            <c:dLbl>
              <c:idx val="25"/>
              <c:delete val="1"/>
              <c:extLst>
                <c:ext xmlns:c15="http://schemas.microsoft.com/office/drawing/2012/chart" uri="{CE6537A1-D6FC-4f65-9D91-7224C49458BB}"/>
                <c:ext xmlns:c16="http://schemas.microsoft.com/office/drawing/2014/chart" uri="{C3380CC4-5D6E-409C-BE32-E72D297353CC}">
                  <c16:uniqueId val="{00000022-76D2-4024-B48D-3D67AC3DB091}"/>
                </c:ext>
              </c:extLst>
            </c:dLbl>
            <c:dLbl>
              <c:idx val="26"/>
              <c:delete val="1"/>
              <c:extLst>
                <c:ext xmlns:c15="http://schemas.microsoft.com/office/drawing/2012/chart" uri="{CE6537A1-D6FC-4f65-9D91-7224C49458BB}"/>
                <c:ext xmlns:c16="http://schemas.microsoft.com/office/drawing/2014/chart" uri="{C3380CC4-5D6E-409C-BE32-E72D297353CC}">
                  <c16:uniqueId val="{00000023-76D2-4024-B48D-3D67AC3DB091}"/>
                </c:ext>
              </c:extLst>
            </c:dLbl>
            <c:dLbl>
              <c:idx val="28"/>
              <c:delete val="1"/>
              <c:extLst>
                <c:ext xmlns:c15="http://schemas.microsoft.com/office/drawing/2012/chart" uri="{CE6537A1-D6FC-4f65-9D91-7224C49458BB}"/>
                <c:ext xmlns:c16="http://schemas.microsoft.com/office/drawing/2014/chart" uri="{C3380CC4-5D6E-409C-BE32-E72D297353CC}">
                  <c16:uniqueId val="{00000024-76D2-4024-B48D-3D67AC3DB091}"/>
                </c:ext>
              </c:extLst>
            </c:dLbl>
            <c:dLbl>
              <c:idx val="29"/>
              <c:delete val="1"/>
              <c:extLst>
                <c:ext xmlns:c15="http://schemas.microsoft.com/office/drawing/2012/chart" uri="{CE6537A1-D6FC-4f65-9D91-7224C49458BB}"/>
                <c:ext xmlns:c16="http://schemas.microsoft.com/office/drawing/2014/chart" uri="{C3380CC4-5D6E-409C-BE32-E72D297353CC}">
                  <c16:uniqueId val="{00000025-76D2-4024-B48D-3D67AC3DB091}"/>
                </c:ext>
              </c:extLst>
            </c:dLbl>
            <c:dLbl>
              <c:idx val="30"/>
              <c:delete val="1"/>
              <c:extLst>
                <c:ext xmlns:c15="http://schemas.microsoft.com/office/drawing/2012/chart" uri="{CE6537A1-D6FC-4f65-9D91-7224C49458BB}"/>
                <c:ext xmlns:c16="http://schemas.microsoft.com/office/drawing/2014/chart" uri="{C3380CC4-5D6E-409C-BE32-E72D297353CC}">
                  <c16:uniqueId val="{00000026-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27-76D2-4024-B48D-3D67AC3DB091}"/>
                </c:ext>
              </c:extLst>
            </c:dLbl>
            <c:numFmt formatCode="0%" sourceLinked="0"/>
            <c:spPr>
              <a:solidFill>
                <a:srgbClr val="002060"/>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tables!$I$229:$AQ$229</c:f>
              <c:numCache>
                <c:formatCode>General</c:formatCode>
                <c:ptCount val="35"/>
                <c:pt idx="0" formatCode="0.0%">
                  <c:v>8.7100000000000011E-2</c:v>
                </c:pt>
                <c:pt idx="2" formatCode="0%">
                  <c:v>6.1699999999999998E-2</c:v>
                </c:pt>
                <c:pt idx="3" formatCode="0%">
                  <c:v>0.1162</c:v>
                </c:pt>
                <c:pt idx="5" formatCode="0%">
                  <c:v>7.0900000000000005E-2</c:v>
                </c:pt>
                <c:pt idx="6" formatCode="0%">
                  <c:v>8.0799999999999997E-2</c:v>
                </c:pt>
                <c:pt idx="7" formatCode="0%">
                  <c:v>0.16550000000000001</c:v>
                </c:pt>
                <c:pt idx="8" formatCode="0%">
                  <c:v>9.6799999999999997E-2</c:v>
                </c:pt>
                <c:pt idx="9" formatCode="0%">
                  <c:v>6.1900000000000004E-2</c:v>
                </c:pt>
                <c:pt idx="10" formatCode="0%">
                  <c:v>2.63E-2</c:v>
                </c:pt>
                <c:pt idx="12" formatCode="0%">
                  <c:v>0.1</c:v>
                </c:pt>
                <c:pt idx="13" formatCode="0%">
                  <c:v>7.1399999999999991E-2</c:v>
                </c:pt>
                <c:pt idx="14" formatCode="0%">
                  <c:v>0.12380000000000001</c:v>
                </c:pt>
                <c:pt idx="15" formatCode="0%">
                  <c:v>6.6699999999999995E-2</c:v>
                </c:pt>
                <c:pt idx="17" formatCode="0%">
                  <c:v>6.93E-2</c:v>
                </c:pt>
                <c:pt idx="18" formatCode="0%">
                  <c:v>9.6000000000000002E-2</c:v>
                </c:pt>
                <c:pt idx="19" formatCode="0%">
                  <c:v>9.0299999999999991E-2</c:v>
                </c:pt>
                <c:pt idx="21" formatCode="0%">
                  <c:v>6.1900000000000004E-2</c:v>
                </c:pt>
                <c:pt idx="22" formatCode="0%">
                  <c:v>7.5499999999999998E-2</c:v>
                </c:pt>
                <c:pt idx="23" formatCode="0%">
                  <c:v>0.14000000000000001</c:v>
                </c:pt>
                <c:pt idx="25" formatCode="0%">
                  <c:v>0</c:v>
                </c:pt>
                <c:pt idx="26" formatCode="0%">
                  <c:v>0</c:v>
                </c:pt>
                <c:pt idx="27" formatCode="0%">
                  <c:v>0.39610000000000001</c:v>
                </c:pt>
                <c:pt idx="28" formatCode="0%">
                  <c:v>0</c:v>
                </c:pt>
                <c:pt idx="29" formatCode="0%">
                  <c:v>0</c:v>
                </c:pt>
                <c:pt idx="30" formatCode="0%">
                  <c:v>0</c:v>
                </c:pt>
                <c:pt idx="32" formatCode="0%">
                  <c:v>9.0899999999999995E-2</c:v>
                </c:pt>
                <c:pt idx="33" formatCode="0%">
                  <c:v>4.3499999999999997E-2</c:v>
                </c:pt>
                <c:pt idx="34" formatCode="0%">
                  <c:v>9.4100000000000003E-2</c:v>
                </c:pt>
              </c:numCache>
            </c:numRef>
          </c:val>
          <c:extLst>
            <c:ext xmlns:c16="http://schemas.microsoft.com/office/drawing/2014/chart" uri="{C3380CC4-5D6E-409C-BE32-E72D297353CC}">
              <c16:uniqueId val="{00000028-76D2-4024-B48D-3D67AC3DB091}"/>
            </c:ext>
          </c:extLst>
        </c:ser>
        <c:ser>
          <c:idx val="3"/>
          <c:order val="3"/>
          <c:tx>
            <c:strRef>
              <c:f>tables!$H$230</c:f>
              <c:strCache>
                <c:ptCount val="1"/>
                <c:pt idx="0">
                  <c:v>non incasellantisi</c:v>
                </c:pt>
              </c:strCache>
            </c:strRef>
          </c:tx>
          <c:spPr>
            <a:solidFill>
              <a:srgbClr val="FFFF00"/>
            </a:solidFill>
          </c:spPr>
          <c:invertIfNegative val="0"/>
          <c:dLbls>
            <c:dLbl>
              <c:idx val="0"/>
              <c:numFmt formatCode="0.0%" sourceLinked="0"/>
              <c:spPr>
                <a:solidFill>
                  <a:srgbClr val="FFFF00"/>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29-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2A-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2B-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2C-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2D-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2E-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2F-76D2-4024-B48D-3D67AC3DB091}"/>
                </c:ext>
              </c:extLst>
            </c:dLbl>
            <c:dLbl>
              <c:idx val="25"/>
              <c:delete val="1"/>
              <c:extLst>
                <c:ext xmlns:c15="http://schemas.microsoft.com/office/drawing/2012/chart" uri="{CE6537A1-D6FC-4f65-9D91-7224C49458BB}"/>
                <c:ext xmlns:c16="http://schemas.microsoft.com/office/drawing/2014/chart" uri="{C3380CC4-5D6E-409C-BE32-E72D297353CC}">
                  <c16:uniqueId val="{00000030-76D2-4024-B48D-3D67AC3DB091}"/>
                </c:ext>
              </c:extLst>
            </c:dLbl>
            <c:dLbl>
              <c:idx val="26"/>
              <c:delete val="1"/>
              <c:extLst>
                <c:ext xmlns:c15="http://schemas.microsoft.com/office/drawing/2012/chart" uri="{CE6537A1-D6FC-4f65-9D91-7224C49458BB}"/>
                <c:ext xmlns:c16="http://schemas.microsoft.com/office/drawing/2014/chart" uri="{C3380CC4-5D6E-409C-BE32-E72D297353CC}">
                  <c16:uniqueId val="{00000031-76D2-4024-B48D-3D67AC3DB091}"/>
                </c:ext>
              </c:extLst>
            </c:dLbl>
            <c:dLbl>
              <c:idx val="27"/>
              <c:delete val="1"/>
              <c:extLst>
                <c:ext xmlns:c15="http://schemas.microsoft.com/office/drawing/2012/chart" uri="{CE6537A1-D6FC-4f65-9D91-7224C49458BB}"/>
                <c:ext xmlns:c16="http://schemas.microsoft.com/office/drawing/2014/chart" uri="{C3380CC4-5D6E-409C-BE32-E72D297353CC}">
                  <c16:uniqueId val="{00000032-76D2-4024-B48D-3D67AC3DB091}"/>
                </c:ext>
              </c:extLst>
            </c:dLbl>
            <c:dLbl>
              <c:idx val="29"/>
              <c:delete val="1"/>
              <c:extLst>
                <c:ext xmlns:c15="http://schemas.microsoft.com/office/drawing/2012/chart" uri="{CE6537A1-D6FC-4f65-9D91-7224C49458BB}"/>
                <c:ext xmlns:c16="http://schemas.microsoft.com/office/drawing/2014/chart" uri="{C3380CC4-5D6E-409C-BE32-E72D297353CC}">
                  <c16:uniqueId val="{00000033-76D2-4024-B48D-3D67AC3DB091}"/>
                </c:ext>
              </c:extLst>
            </c:dLbl>
            <c:dLbl>
              <c:idx val="30"/>
              <c:delete val="1"/>
              <c:extLst>
                <c:ext xmlns:c15="http://schemas.microsoft.com/office/drawing/2012/chart" uri="{CE6537A1-D6FC-4f65-9D91-7224C49458BB}"/>
                <c:ext xmlns:c16="http://schemas.microsoft.com/office/drawing/2014/chart" uri="{C3380CC4-5D6E-409C-BE32-E72D297353CC}">
                  <c16:uniqueId val="{00000034-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35-76D2-4024-B48D-3D67AC3DB091}"/>
                </c:ext>
              </c:extLst>
            </c:dLbl>
            <c:numFmt formatCode="0%" sourceLinked="0"/>
            <c:spPr>
              <a:solidFill>
                <a:srgbClr val="FFFF00"/>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tables!$I$230:$AQ$230</c:f>
              <c:numCache>
                <c:formatCode>General</c:formatCode>
                <c:ptCount val="35"/>
                <c:pt idx="0" formatCode="0.0%">
                  <c:v>0.11710000000000001</c:v>
                </c:pt>
                <c:pt idx="2" formatCode="0%">
                  <c:v>0.12330000000000001</c:v>
                </c:pt>
                <c:pt idx="3" formatCode="0%">
                  <c:v>0.1101</c:v>
                </c:pt>
                <c:pt idx="5" formatCode="0%">
                  <c:v>0.11019999999999999</c:v>
                </c:pt>
                <c:pt idx="6" formatCode="0%">
                  <c:v>0.12119999999999999</c:v>
                </c:pt>
                <c:pt idx="7" formatCode="0%">
                  <c:v>0.16550000000000001</c:v>
                </c:pt>
                <c:pt idx="8" formatCode="0%">
                  <c:v>8.8699999999999987E-2</c:v>
                </c:pt>
                <c:pt idx="9" formatCode="0%">
                  <c:v>0.10310000000000001</c:v>
                </c:pt>
                <c:pt idx="10" formatCode="0%">
                  <c:v>0.10529999999999999</c:v>
                </c:pt>
                <c:pt idx="12" formatCode="0%">
                  <c:v>0.1429</c:v>
                </c:pt>
                <c:pt idx="13" formatCode="0%">
                  <c:v>0.11789999999999999</c:v>
                </c:pt>
                <c:pt idx="14" formatCode="0%">
                  <c:v>0.1143</c:v>
                </c:pt>
                <c:pt idx="15" formatCode="0%">
                  <c:v>6.6699999999999995E-2</c:v>
                </c:pt>
                <c:pt idx="17" formatCode="0%">
                  <c:v>8.4199999999999997E-2</c:v>
                </c:pt>
                <c:pt idx="18" formatCode="0%">
                  <c:v>0.12990000000000002</c:v>
                </c:pt>
                <c:pt idx="19" formatCode="0%">
                  <c:v>0.13189999999999999</c:v>
                </c:pt>
                <c:pt idx="21" formatCode="0%">
                  <c:v>0.17699999999999999</c:v>
                </c:pt>
                <c:pt idx="22" formatCode="0%">
                  <c:v>0.12359999999999999</c:v>
                </c:pt>
                <c:pt idx="23" formatCode="0%">
                  <c:v>5.33E-2</c:v>
                </c:pt>
                <c:pt idx="25" formatCode="0%">
                  <c:v>0</c:v>
                </c:pt>
                <c:pt idx="26" formatCode="0%">
                  <c:v>0</c:v>
                </c:pt>
                <c:pt idx="27" formatCode="0%">
                  <c:v>0</c:v>
                </c:pt>
                <c:pt idx="28" formatCode="0%">
                  <c:v>1</c:v>
                </c:pt>
                <c:pt idx="29" formatCode="0%">
                  <c:v>0</c:v>
                </c:pt>
                <c:pt idx="30" formatCode="0%">
                  <c:v>0</c:v>
                </c:pt>
                <c:pt idx="32" formatCode="0%">
                  <c:v>0.12119999999999999</c:v>
                </c:pt>
                <c:pt idx="33" formatCode="0%">
                  <c:v>0.10869999999999999</c:v>
                </c:pt>
                <c:pt idx="34" formatCode="0%">
                  <c:v>0.11810000000000001</c:v>
                </c:pt>
              </c:numCache>
            </c:numRef>
          </c:val>
          <c:extLst>
            <c:ext xmlns:c16="http://schemas.microsoft.com/office/drawing/2014/chart" uri="{C3380CC4-5D6E-409C-BE32-E72D297353CC}">
              <c16:uniqueId val="{00000036-76D2-4024-B48D-3D67AC3DB091}"/>
            </c:ext>
          </c:extLst>
        </c:ser>
        <c:ser>
          <c:idx val="4"/>
          <c:order val="4"/>
          <c:tx>
            <c:strRef>
              <c:f>tables!$H$231</c:f>
              <c:strCache>
                <c:ptCount val="1"/>
                <c:pt idx="0">
                  <c:v>apolitici</c:v>
                </c:pt>
              </c:strCache>
            </c:strRef>
          </c:tx>
          <c:spPr>
            <a:solidFill>
              <a:srgbClr val="B400B4"/>
            </a:solidFill>
          </c:spPr>
          <c:invertIfNegative val="0"/>
          <c:dLbls>
            <c:dLbl>
              <c:idx val="0"/>
              <c:numFmt formatCode="0.0%" sourceLinked="0"/>
              <c:spPr>
                <a:solidFill>
                  <a:srgbClr val="B400B4"/>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37-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38-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39-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3A-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3B-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3C-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3D-76D2-4024-B48D-3D67AC3DB091}"/>
                </c:ext>
              </c:extLst>
            </c:dLbl>
            <c:dLbl>
              <c:idx val="25"/>
              <c:delete val="1"/>
              <c:extLst>
                <c:ext xmlns:c15="http://schemas.microsoft.com/office/drawing/2012/chart" uri="{CE6537A1-D6FC-4f65-9D91-7224C49458BB}"/>
                <c:ext xmlns:c16="http://schemas.microsoft.com/office/drawing/2014/chart" uri="{C3380CC4-5D6E-409C-BE32-E72D297353CC}">
                  <c16:uniqueId val="{0000003E-76D2-4024-B48D-3D67AC3DB091}"/>
                </c:ext>
              </c:extLst>
            </c:dLbl>
            <c:dLbl>
              <c:idx val="26"/>
              <c:delete val="1"/>
              <c:extLst>
                <c:ext xmlns:c15="http://schemas.microsoft.com/office/drawing/2012/chart" uri="{CE6537A1-D6FC-4f65-9D91-7224C49458BB}"/>
                <c:ext xmlns:c16="http://schemas.microsoft.com/office/drawing/2014/chart" uri="{C3380CC4-5D6E-409C-BE32-E72D297353CC}">
                  <c16:uniqueId val="{0000003F-76D2-4024-B48D-3D67AC3DB091}"/>
                </c:ext>
              </c:extLst>
            </c:dLbl>
            <c:dLbl>
              <c:idx val="27"/>
              <c:delete val="1"/>
              <c:extLst>
                <c:ext xmlns:c15="http://schemas.microsoft.com/office/drawing/2012/chart" uri="{CE6537A1-D6FC-4f65-9D91-7224C49458BB}"/>
                <c:ext xmlns:c16="http://schemas.microsoft.com/office/drawing/2014/chart" uri="{C3380CC4-5D6E-409C-BE32-E72D297353CC}">
                  <c16:uniqueId val="{00000040-76D2-4024-B48D-3D67AC3DB091}"/>
                </c:ext>
              </c:extLst>
            </c:dLbl>
            <c:dLbl>
              <c:idx val="28"/>
              <c:delete val="1"/>
              <c:extLst>
                <c:ext xmlns:c15="http://schemas.microsoft.com/office/drawing/2012/chart" uri="{CE6537A1-D6FC-4f65-9D91-7224C49458BB}"/>
                <c:ext xmlns:c16="http://schemas.microsoft.com/office/drawing/2014/chart" uri="{C3380CC4-5D6E-409C-BE32-E72D297353CC}">
                  <c16:uniqueId val="{00000041-76D2-4024-B48D-3D67AC3DB091}"/>
                </c:ext>
              </c:extLst>
            </c:dLbl>
            <c:dLbl>
              <c:idx val="30"/>
              <c:delete val="1"/>
              <c:extLst>
                <c:ext xmlns:c15="http://schemas.microsoft.com/office/drawing/2012/chart" uri="{CE6537A1-D6FC-4f65-9D91-7224C49458BB}"/>
                <c:ext xmlns:c16="http://schemas.microsoft.com/office/drawing/2014/chart" uri="{C3380CC4-5D6E-409C-BE32-E72D297353CC}">
                  <c16:uniqueId val="{00000042-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43-76D2-4024-B48D-3D67AC3DB091}"/>
                </c:ext>
              </c:extLst>
            </c:dLbl>
            <c:numFmt formatCode="0%" sourceLinked="0"/>
            <c:spPr>
              <a:solidFill>
                <a:srgbClr val="B400B4"/>
              </a:soli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tables!$I$231:$AQ$231</c:f>
              <c:numCache>
                <c:formatCode>General</c:formatCode>
                <c:ptCount val="35"/>
                <c:pt idx="0" formatCode="0.0%">
                  <c:v>0.2271</c:v>
                </c:pt>
                <c:pt idx="2" formatCode="0%">
                  <c:v>0.27610000000000001</c:v>
                </c:pt>
                <c:pt idx="3" formatCode="0%">
                  <c:v>0.17129999999999998</c:v>
                </c:pt>
                <c:pt idx="5" formatCode="0%">
                  <c:v>0.2913</c:v>
                </c:pt>
                <c:pt idx="6" formatCode="0%">
                  <c:v>0.24239999999999998</c:v>
                </c:pt>
                <c:pt idx="7" formatCode="0%">
                  <c:v>0.17989999999999998</c:v>
                </c:pt>
                <c:pt idx="8" formatCode="0%">
                  <c:v>0.25</c:v>
                </c:pt>
                <c:pt idx="9" formatCode="0%">
                  <c:v>0.18559999999999999</c:v>
                </c:pt>
                <c:pt idx="10" formatCode="0%">
                  <c:v>0.21050000000000002</c:v>
                </c:pt>
                <c:pt idx="12" formatCode="0%">
                  <c:v>0.2286</c:v>
                </c:pt>
                <c:pt idx="13" formatCode="0%">
                  <c:v>0.2</c:v>
                </c:pt>
                <c:pt idx="14" formatCode="0%">
                  <c:v>0.2762</c:v>
                </c:pt>
                <c:pt idx="15" formatCode="0%">
                  <c:v>0.24760000000000001</c:v>
                </c:pt>
                <c:pt idx="17" formatCode="0%">
                  <c:v>0.29699999999999999</c:v>
                </c:pt>
                <c:pt idx="18" formatCode="0%">
                  <c:v>0.22030000000000002</c:v>
                </c:pt>
                <c:pt idx="19" formatCode="0%">
                  <c:v>0.14580000000000001</c:v>
                </c:pt>
                <c:pt idx="21" formatCode="0%">
                  <c:v>0.35399999999999998</c:v>
                </c:pt>
                <c:pt idx="22" formatCode="0%">
                  <c:v>0.21969999999999998</c:v>
                </c:pt>
                <c:pt idx="23" formatCode="0%">
                  <c:v>0.15329999999999999</c:v>
                </c:pt>
                <c:pt idx="25" formatCode="0%">
                  <c:v>0</c:v>
                </c:pt>
                <c:pt idx="26" formatCode="0%">
                  <c:v>0</c:v>
                </c:pt>
                <c:pt idx="27" formatCode="0%">
                  <c:v>0</c:v>
                </c:pt>
                <c:pt idx="28" formatCode="0%">
                  <c:v>0</c:v>
                </c:pt>
                <c:pt idx="29" formatCode="0%">
                  <c:v>1</c:v>
                </c:pt>
                <c:pt idx="30" formatCode="0%">
                  <c:v>0</c:v>
                </c:pt>
                <c:pt idx="32" formatCode="0%">
                  <c:v>0.40909999999999996</c:v>
                </c:pt>
                <c:pt idx="33" formatCode="0%">
                  <c:v>0.30430000000000001</c:v>
                </c:pt>
                <c:pt idx="34" formatCode="0%">
                  <c:v>0.19190000000000002</c:v>
                </c:pt>
              </c:numCache>
            </c:numRef>
          </c:val>
          <c:extLst>
            <c:ext xmlns:c16="http://schemas.microsoft.com/office/drawing/2014/chart" uri="{C3380CC4-5D6E-409C-BE32-E72D297353CC}">
              <c16:uniqueId val="{00000044-76D2-4024-B48D-3D67AC3DB091}"/>
            </c:ext>
          </c:extLst>
        </c:ser>
        <c:ser>
          <c:idx val="5"/>
          <c:order val="5"/>
          <c:tx>
            <c:strRef>
              <c:f>tables!$H$232</c:f>
              <c:strCache>
                <c:ptCount val="1"/>
                <c:pt idx="0">
                  <c:v>non rispondono</c:v>
                </c:pt>
              </c:strCache>
            </c:strRef>
          </c:tx>
          <c:spPr>
            <a:solidFill>
              <a:srgbClr val="A5A5A5"/>
            </a:solidFill>
          </c:spPr>
          <c:invertIfNegative val="0"/>
          <c:dLbls>
            <c:dLbl>
              <c:idx val="0"/>
              <c:numFmt formatCode="0.0%" sourceLinked="0"/>
              <c:spPr>
                <a:solidFill>
                  <a:srgbClr val="A5A5A5"/>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45-76D2-4024-B48D-3D67AC3DB091}"/>
                </c:ext>
              </c:extLst>
            </c:dLbl>
            <c:dLbl>
              <c:idx val="1"/>
              <c:delete val="1"/>
              <c:extLst>
                <c:ext xmlns:c15="http://schemas.microsoft.com/office/drawing/2012/chart" uri="{CE6537A1-D6FC-4f65-9D91-7224C49458BB}"/>
                <c:ext xmlns:c16="http://schemas.microsoft.com/office/drawing/2014/chart" uri="{C3380CC4-5D6E-409C-BE32-E72D297353CC}">
                  <c16:uniqueId val="{00000046-76D2-4024-B48D-3D67AC3DB091}"/>
                </c:ext>
              </c:extLst>
            </c:dLbl>
            <c:dLbl>
              <c:idx val="4"/>
              <c:delete val="1"/>
              <c:extLst>
                <c:ext xmlns:c15="http://schemas.microsoft.com/office/drawing/2012/chart" uri="{CE6537A1-D6FC-4f65-9D91-7224C49458BB}"/>
                <c:ext xmlns:c16="http://schemas.microsoft.com/office/drawing/2014/chart" uri="{C3380CC4-5D6E-409C-BE32-E72D297353CC}">
                  <c16:uniqueId val="{00000047-76D2-4024-B48D-3D67AC3DB091}"/>
                </c:ext>
              </c:extLst>
            </c:dLbl>
            <c:dLbl>
              <c:idx val="11"/>
              <c:delete val="1"/>
              <c:extLst>
                <c:ext xmlns:c15="http://schemas.microsoft.com/office/drawing/2012/chart" uri="{CE6537A1-D6FC-4f65-9D91-7224C49458BB}"/>
                <c:ext xmlns:c16="http://schemas.microsoft.com/office/drawing/2014/chart" uri="{C3380CC4-5D6E-409C-BE32-E72D297353CC}">
                  <c16:uniqueId val="{00000048-76D2-4024-B48D-3D67AC3DB091}"/>
                </c:ext>
              </c:extLst>
            </c:dLbl>
            <c:dLbl>
              <c:idx val="16"/>
              <c:delete val="1"/>
              <c:extLst>
                <c:ext xmlns:c15="http://schemas.microsoft.com/office/drawing/2012/chart" uri="{CE6537A1-D6FC-4f65-9D91-7224C49458BB}"/>
                <c:ext xmlns:c16="http://schemas.microsoft.com/office/drawing/2014/chart" uri="{C3380CC4-5D6E-409C-BE32-E72D297353CC}">
                  <c16:uniqueId val="{00000049-76D2-4024-B48D-3D67AC3DB091}"/>
                </c:ext>
              </c:extLst>
            </c:dLbl>
            <c:dLbl>
              <c:idx val="20"/>
              <c:delete val="1"/>
              <c:extLst>
                <c:ext xmlns:c15="http://schemas.microsoft.com/office/drawing/2012/chart" uri="{CE6537A1-D6FC-4f65-9D91-7224C49458BB}"/>
                <c:ext xmlns:c16="http://schemas.microsoft.com/office/drawing/2014/chart" uri="{C3380CC4-5D6E-409C-BE32-E72D297353CC}">
                  <c16:uniqueId val="{0000004A-76D2-4024-B48D-3D67AC3DB091}"/>
                </c:ext>
              </c:extLst>
            </c:dLbl>
            <c:dLbl>
              <c:idx val="24"/>
              <c:delete val="1"/>
              <c:extLst>
                <c:ext xmlns:c15="http://schemas.microsoft.com/office/drawing/2012/chart" uri="{CE6537A1-D6FC-4f65-9D91-7224C49458BB}"/>
                <c:ext xmlns:c16="http://schemas.microsoft.com/office/drawing/2014/chart" uri="{C3380CC4-5D6E-409C-BE32-E72D297353CC}">
                  <c16:uniqueId val="{0000004B-76D2-4024-B48D-3D67AC3DB091}"/>
                </c:ext>
              </c:extLst>
            </c:dLbl>
            <c:dLbl>
              <c:idx val="25"/>
              <c:delete val="1"/>
              <c:extLst>
                <c:ext xmlns:c15="http://schemas.microsoft.com/office/drawing/2012/chart" uri="{CE6537A1-D6FC-4f65-9D91-7224C49458BB}"/>
                <c:ext xmlns:c16="http://schemas.microsoft.com/office/drawing/2014/chart" uri="{C3380CC4-5D6E-409C-BE32-E72D297353CC}">
                  <c16:uniqueId val="{0000004C-76D2-4024-B48D-3D67AC3DB091}"/>
                </c:ext>
              </c:extLst>
            </c:dLbl>
            <c:dLbl>
              <c:idx val="26"/>
              <c:delete val="1"/>
              <c:extLst>
                <c:ext xmlns:c15="http://schemas.microsoft.com/office/drawing/2012/chart" uri="{CE6537A1-D6FC-4f65-9D91-7224C49458BB}"/>
                <c:ext xmlns:c16="http://schemas.microsoft.com/office/drawing/2014/chart" uri="{C3380CC4-5D6E-409C-BE32-E72D297353CC}">
                  <c16:uniqueId val="{0000004D-76D2-4024-B48D-3D67AC3DB091}"/>
                </c:ext>
              </c:extLst>
            </c:dLbl>
            <c:dLbl>
              <c:idx val="27"/>
              <c:delete val="1"/>
              <c:extLst>
                <c:ext xmlns:c15="http://schemas.microsoft.com/office/drawing/2012/chart" uri="{CE6537A1-D6FC-4f65-9D91-7224C49458BB}"/>
                <c:ext xmlns:c16="http://schemas.microsoft.com/office/drawing/2014/chart" uri="{C3380CC4-5D6E-409C-BE32-E72D297353CC}">
                  <c16:uniqueId val="{0000004E-76D2-4024-B48D-3D67AC3DB091}"/>
                </c:ext>
              </c:extLst>
            </c:dLbl>
            <c:dLbl>
              <c:idx val="28"/>
              <c:delete val="1"/>
              <c:extLst>
                <c:ext xmlns:c15="http://schemas.microsoft.com/office/drawing/2012/chart" uri="{CE6537A1-D6FC-4f65-9D91-7224C49458BB}"/>
                <c:ext xmlns:c16="http://schemas.microsoft.com/office/drawing/2014/chart" uri="{C3380CC4-5D6E-409C-BE32-E72D297353CC}">
                  <c16:uniqueId val="{0000004F-76D2-4024-B48D-3D67AC3DB091}"/>
                </c:ext>
              </c:extLst>
            </c:dLbl>
            <c:dLbl>
              <c:idx val="29"/>
              <c:delete val="1"/>
              <c:extLst>
                <c:ext xmlns:c15="http://schemas.microsoft.com/office/drawing/2012/chart" uri="{CE6537A1-D6FC-4f65-9D91-7224C49458BB}"/>
                <c:ext xmlns:c16="http://schemas.microsoft.com/office/drawing/2014/chart" uri="{C3380CC4-5D6E-409C-BE32-E72D297353CC}">
                  <c16:uniqueId val="{00000050-76D2-4024-B48D-3D67AC3DB091}"/>
                </c:ext>
              </c:extLst>
            </c:dLbl>
            <c:dLbl>
              <c:idx val="31"/>
              <c:delete val="1"/>
              <c:extLst>
                <c:ext xmlns:c15="http://schemas.microsoft.com/office/drawing/2012/chart" uri="{CE6537A1-D6FC-4f65-9D91-7224C49458BB}"/>
                <c:ext xmlns:c16="http://schemas.microsoft.com/office/drawing/2014/chart" uri="{C3380CC4-5D6E-409C-BE32-E72D297353CC}">
                  <c16:uniqueId val="{00000051-76D2-4024-B48D-3D67AC3DB091}"/>
                </c:ext>
              </c:extLst>
            </c:dLbl>
            <c:numFmt formatCode="0%" sourceLinked="0"/>
            <c:spPr>
              <a:solidFill>
                <a:srgbClr val="A5A5A5"/>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tables!$I$232:$AQ$232</c:f>
              <c:numCache>
                <c:formatCode>General</c:formatCode>
                <c:ptCount val="35"/>
                <c:pt idx="0" formatCode="0.0%">
                  <c:v>0.15859999999999999</c:v>
                </c:pt>
                <c:pt idx="2" formatCode="0%">
                  <c:v>0.16350000000000001</c:v>
                </c:pt>
                <c:pt idx="3" formatCode="0%">
                  <c:v>0.15289999999999998</c:v>
                </c:pt>
                <c:pt idx="5" formatCode="0%">
                  <c:v>0.13390000000000002</c:v>
                </c:pt>
                <c:pt idx="6" formatCode="0%">
                  <c:v>0.1515</c:v>
                </c:pt>
                <c:pt idx="7" formatCode="0%">
                  <c:v>0.17269999999999999</c:v>
                </c:pt>
                <c:pt idx="8" formatCode="0%">
                  <c:v>0.2097</c:v>
                </c:pt>
                <c:pt idx="9" formatCode="0%">
                  <c:v>0.10310000000000001</c:v>
                </c:pt>
                <c:pt idx="10" formatCode="0%">
                  <c:v>0.16670000000000001</c:v>
                </c:pt>
                <c:pt idx="12" formatCode="0%">
                  <c:v>0.14760000000000001</c:v>
                </c:pt>
                <c:pt idx="13" formatCode="0%">
                  <c:v>0.19289999999999999</c:v>
                </c:pt>
                <c:pt idx="14" formatCode="0%">
                  <c:v>0.1333</c:v>
                </c:pt>
                <c:pt idx="15" formatCode="0%">
                  <c:v>0.1143</c:v>
                </c:pt>
                <c:pt idx="17" formatCode="0%">
                  <c:v>0.1535</c:v>
                </c:pt>
                <c:pt idx="18" formatCode="0%">
                  <c:v>0.1497</c:v>
                </c:pt>
                <c:pt idx="19" formatCode="0%">
                  <c:v>0.1875</c:v>
                </c:pt>
                <c:pt idx="21" formatCode="0%">
                  <c:v>0.15039999999999998</c:v>
                </c:pt>
                <c:pt idx="22" formatCode="0%">
                  <c:v>0.17620000000000002</c:v>
                </c:pt>
                <c:pt idx="23" formatCode="0%">
                  <c:v>0.1133</c:v>
                </c:pt>
                <c:pt idx="25" formatCode="0%">
                  <c:v>0</c:v>
                </c:pt>
                <c:pt idx="26" formatCode="0%">
                  <c:v>0</c:v>
                </c:pt>
                <c:pt idx="27" formatCode="0%">
                  <c:v>0</c:v>
                </c:pt>
                <c:pt idx="28" formatCode="0%">
                  <c:v>0</c:v>
                </c:pt>
                <c:pt idx="29" formatCode="0%">
                  <c:v>0</c:v>
                </c:pt>
                <c:pt idx="30" formatCode="0%">
                  <c:v>1</c:v>
                </c:pt>
                <c:pt idx="32" formatCode="0%">
                  <c:v>0.13639999999999999</c:v>
                </c:pt>
                <c:pt idx="33" formatCode="0%">
                  <c:v>0.18479999999999999</c:v>
                </c:pt>
                <c:pt idx="34" formatCode="0%">
                  <c:v>0.15679999999999999</c:v>
                </c:pt>
              </c:numCache>
            </c:numRef>
          </c:val>
          <c:extLst>
            <c:ext xmlns:c16="http://schemas.microsoft.com/office/drawing/2014/chart" uri="{C3380CC4-5D6E-409C-BE32-E72D297353CC}">
              <c16:uniqueId val="{00000052-76D2-4024-B48D-3D67AC3DB091}"/>
            </c:ext>
          </c:extLst>
        </c:ser>
        <c:dLbls>
          <c:dLblPos val="ctr"/>
          <c:showLegendKey val="0"/>
          <c:showVal val="1"/>
          <c:showCatName val="0"/>
          <c:showSerName val="0"/>
          <c:showPercent val="0"/>
          <c:showBubbleSize val="0"/>
        </c:dLbls>
        <c:gapWidth val="10"/>
        <c:overlap val="100"/>
        <c:axId val="209090816"/>
        <c:axId val="209091600"/>
      </c:barChart>
      <c:catAx>
        <c:axId val="209090816"/>
        <c:scaling>
          <c:orientation val="minMax"/>
        </c:scaling>
        <c:delete val="0"/>
        <c:axPos val="b"/>
        <c:numFmt formatCode="General" sourceLinked="1"/>
        <c:majorTickMark val="out"/>
        <c:minorTickMark val="none"/>
        <c:tickLblPos val="nextTo"/>
        <c:txPr>
          <a:bodyPr rot="-1620000"/>
          <a:lstStyle/>
          <a:p>
            <a:pPr>
              <a:defRPr sz="900" b="1"/>
            </a:pPr>
            <a:endParaRPr lang="it-IT"/>
          </a:p>
        </c:txPr>
        <c:crossAx val="209091600"/>
        <c:crosses val="autoZero"/>
        <c:auto val="1"/>
        <c:lblAlgn val="ctr"/>
        <c:lblOffset val="100"/>
        <c:noMultiLvlLbl val="0"/>
      </c:catAx>
      <c:valAx>
        <c:axId val="209091600"/>
        <c:scaling>
          <c:orientation val="minMax"/>
          <c:max val="1"/>
          <c:min val="0"/>
        </c:scaling>
        <c:delete val="0"/>
        <c:axPos val="l"/>
        <c:majorGridlines/>
        <c:numFmt formatCode="0%" sourceLinked="0"/>
        <c:majorTickMark val="out"/>
        <c:minorTickMark val="none"/>
        <c:tickLblPos val="nextTo"/>
        <c:crossAx val="209090816"/>
        <c:crosses val="autoZero"/>
        <c:crossBetween val="between"/>
        <c:majorUnit val="0.2"/>
        <c:minorUnit val="0.1"/>
      </c:valAx>
    </c:plotArea>
    <c:legend>
      <c:legendPos val="b"/>
      <c:layout>
        <c:manualLayout>
          <c:xMode val="edge"/>
          <c:yMode val="edge"/>
          <c:x val="0"/>
          <c:y val="0.81520472012240275"/>
          <c:w val="0.99493218977229425"/>
          <c:h val="0.18476813117725485"/>
        </c:manualLayout>
      </c:layout>
      <c:overlay val="0"/>
      <c:txPr>
        <a:bodyPr/>
        <a:lstStyle/>
        <a:p>
          <a:pPr>
            <a:defRPr b="1"/>
          </a:pPr>
          <a:endParaRPr lang="it-IT"/>
        </a:p>
      </c:txPr>
    </c:legend>
    <c:plotVisOnly val="1"/>
    <c:dispBlanksAs val="gap"/>
    <c:showDLblsOverMax val="0"/>
  </c:chart>
  <c:spPr>
    <a:ln>
      <a:noFill/>
    </a:ln>
  </c:spPr>
  <c:txPr>
    <a:bodyPr/>
    <a:lstStyle/>
    <a:p>
      <a:pPr>
        <a:defRPr>
          <a:latin typeface="Bookman Old Style" pitchFamily="18" charset="0"/>
        </a:defRPr>
      </a:pPr>
      <a:endParaRPr lang="it-IT"/>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0.23336470853434865"/>
          <c:y val="0.31070477024708931"/>
          <c:w val="0.51995296814948233"/>
          <c:h val="0.52064629012871033"/>
        </c:manualLayout>
      </c:layout>
      <c:pie3DChart>
        <c:varyColors val="1"/>
        <c:ser>
          <c:idx val="0"/>
          <c:order val="0"/>
          <c:spPr>
            <a:gradFill>
              <a:gsLst>
                <a:gs pos="0">
                  <a:srgbClr val="006600"/>
                </a:gs>
                <a:gs pos="50000">
                  <a:srgbClr val="008000"/>
                </a:gs>
                <a:gs pos="100000">
                  <a:srgbClr val="92D050"/>
                </a:gs>
              </a:gsLst>
              <a:lin ang="2700000" scaled="1"/>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plosion val="4"/>
          <c:dPt>
            <c:idx val="0"/>
            <c:bubble3D val="0"/>
            <c:spPr>
              <a:solidFill>
                <a:srgbClr val="FFC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1-2641-4216-B0B0-07EFE0DDFADF}"/>
              </c:ext>
            </c:extLst>
          </c:dPt>
          <c:dPt>
            <c:idx val="1"/>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3-2641-4216-B0B0-07EFE0DDFADF}"/>
              </c:ext>
            </c:extLst>
          </c:dPt>
          <c:dPt>
            <c:idx val="2"/>
            <c:bubble3D val="0"/>
            <c:spPr>
              <a:solidFill>
                <a:srgbClr val="93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5-2641-4216-B0B0-07EFE0DDFADF}"/>
              </c:ext>
            </c:extLst>
          </c:dPt>
          <c:dPt>
            <c:idx val="3"/>
            <c:bubble3D val="0"/>
            <c:spPr>
              <a:solidFill>
                <a:srgbClr val="FF33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7-2641-4216-B0B0-07EFE0DDFADF}"/>
              </c:ext>
            </c:extLst>
          </c:dPt>
          <c:dPt>
            <c:idx val="4"/>
            <c:bubble3D val="0"/>
            <c:spPr>
              <a:solidFill>
                <a:srgbClr val="FF99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9-2641-4216-B0B0-07EFE0DDFADF}"/>
              </c:ext>
            </c:extLst>
          </c:dPt>
          <c:dPt>
            <c:idx val="5"/>
            <c:bubble3D val="0"/>
            <c:spPr>
              <a:solidFill>
                <a:srgbClr val="FFD03B"/>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B-2641-4216-B0B0-07EFE0DDFADF}"/>
              </c:ext>
            </c:extLst>
          </c:dPt>
          <c:dPt>
            <c:idx val="6"/>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D-2641-4216-B0B0-07EFE0DDFADF}"/>
              </c:ext>
            </c:extLst>
          </c:dPt>
          <c:dPt>
            <c:idx val="7"/>
            <c:bubble3D val="0"/>
            <c:spPr>
              <a:solidFill>
                <a:srgbClr val="75DD7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F-2641-4216-B0B0-07EFE0DDFADF}"/>
              </c:ext>
            </c:extLst>
          </c:dPt>
          <c:dPt>
            <c:idx val="8"/>
            <c:bubble3D val="0"/>
            <c:spPr>
              <a:solidFill>
                <a:srgbClr val="92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1-2641-4216-B0B0-07EFE0DDFADF}"/>
              </c:ext>
            </c:extLst>
          </c:dPt>
          <c:dPt>
            <c:idx val="9"/>
            <c:bubble3D val="0"/>
            <c:spPr>
              <a:solidFill>
                <a:srgbClr val="008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3-2641-4216-B0B0-07EFE0DDFADF}"/>
              </c:ext>
            </c:extLst>
          </c:dPt>
          <c:dPt>
            <c:idx val="10"/>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5-2641-4216-B0B0-07EFE0DDFADF}"/>
              </c:ext>
            </c:extLst>
          </c:dPt>
          <c:dLbls>
            <c:numFmt formatCode="0.0%" sourceLinked="0"/>
            <c:spPr>
              <a:noFill/>
              <a:ln>
                <a:noFill/>
              </a:ln>
              <a:effectLst/>
            </c:spPr>
            <c:txPr>
              <a:bodyPr/>
              <a:lstStyle/>
              <a:p>
                <a:pPr>
                  <a:defRPr sz="1400" b="1">
                    <a:latin typeface="Bookman Old Style" pitchFamily="18" charset="0"/>
                  </a:defRPr>
                </a:pPr>
                <a:endParaRPr lang="it-IT"/>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tables!$F$35:$F$37</c:f>
              <c:strCache>
                <c:ptCount val="3"/>
                <c:pt idx="0">
                  <c:v>No</c:v>
                </c:pt>
                <c:pt idx="1">
                  <c:v>Forse</c:v>
                </c:pt>
                <c:pt idx="2">
                  <c:v>Sì</c:v>
                </c:pt>
              </c:strCache>
            </c:strRef>
          </c:cat>
          <c:val>
            <c:numRef>
              <c:f>tables!$G$35:$G$37</c:f>
              <c:numCache>
                <c:formatCode>0.0%</c:formatCode>
                <c:ptCount val="3"/>
                <c:pt idx="0">
                  <c:v>9.4299999999999995E-2</c:v>
                </c:pt>
                <c:pt idx="1">
                  <c:v>0.13140000000000002</c:v>
                </c:pt>
                <c:pt idx="2">
                  <c:v>0.7743000000000001</c:v>
                </c:pt>
              </c:numCache>
            </c:numRef>
          </c:val>
          <c:extLst>
            <c:ext xmlns:c16="http://schemas.microsoft.com/office/drawing/2014/chart" uri="{C3380CC4-5D6E-409C-BE32-E72D297353CC}">
              <c16:uniqueId val="{00000016-2641-4216-B0B0-07EFE0DDFADF}"/>
            </c:ext>
          </c:extLst>
        </c:ser>
        <c:dLbls>
          <c:dLblPos val="outEnd"/>
          <c:showLegendKey val="0"/>
          <c:showVal val="1"/>
          <c:showCatName val="0"/>
          <c:showSerName val="0"/>
          <c:showPercent val="0"/>
          <c:showBubbleSize val="0"/>
          <c:showLeaderLines val="1"/>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8879664851386147E-2"/>
          <c:y val="0.12045846309938392"/>
          <c:w val="0.93021463278556682"/>
          <c:h val="0.55531664413648241"/>
        </c:manualLayout>
      </c:layout>
      <c:barChart>
        <c:barDir val="col"/>
        <c:grouping val="percentStacked"/>
        <c:varyColors val="0"/>
        <c:ser>
          <c:idx val="0"/>
          <c:order val="0"/>
          <c:tx>
            <c:strRef>
              <c:f>tables!$H$35</c:f>
              <c:strCache>
                <c:ptCount val="1"/>
                <c:pt idx="0">
                  <c:v>No</c:v>
                </c:pt>
              </c:strCache>
            </c:strRef>
          </c:tx>
          <c:spPr>
            <a:solidFill>
              <a:srgbClr val="FFC000"/>
            </a:solidFill>
          </c:spPr>
          <c:invertIfNegative val="0"/>
          <c:dLbls>
            <c:dLbl>
              <c:idx val="0"/>
              <c:numFmt formatCode="0.0%" sourceLinked="0"/>
              <c:spPr>
                <a:solidFill>
                  <a:srgbClr val="FFC000"/>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3F25-4CD7-A8AC-DC5272C0FAF4}"/>
                </c:ext>
              </c:extLst>
            </c:dLbl>
            <c:dLbl>
              <c:idx val="1"/>
              <c:delete val="1"/>
              <c:extLst>
                <c:ext xmlns:c15="http://schemas.microsoft.com/office/drawing/2012/chart" uri="{CE6537A1-D6FC-4f65-9D91-7224C49458BB}"/>
                <c:ext xmlns:c16="http://schemas.microsoft.com/office/drawing/2014/chart" uri="{C3380CC4-5D6E-409C-BE32-E72D297353CC}">
                  <c16:uniqueId val="{00000001-3F25-4CD7-A8AC-DC5272C0FAF4}"/>
                </c:ext>
              </c:extLst>
            </c:dLbl>
            <c:dLbl>
              <c:idx val="4"/>
              <c:delete val="1"/>
              <c:extLst>
                <c:ext xmlns:c15="http://schemas.microsoft.com/office/drawing/2012/chart" uri="{CE6537A1-D6FC-4f65-9D91-7224C49458BB}"/>
                <c:ext xmlns:c16="http://schemas.microsoft.com/office/drawing/2014/chart" uri="{C3380CC4-5D6E-409C-BE32-E72D297353CC}">
                  <c16:uniqueId val="{00000002-3F25-4CD7-A8AC-DC5272C0FAF4}"/>
                </c:ext>
              </c:extLst>
            </c:dLbl>
            <c:dLbl>
              <c:idx val="11"/>
              <c:delete val="1"/>
              <c:extLst>
                <c:ext xmlns:c15="http://schemas.microsoft.com/office/drawing/2012/chart" uri="{CE6537A1-D6FC-4f65-9D91-7224C49458BB}"/>
                <c:ext xmlns:c16="http://schemas.microsoft.com/office/drawing/2014/chart" uri="{C3380CC4-5D6E-409C-BE32-E72D297353CC}">
                  <c16:uniqueId val="{00000003-3F25-4CD7-A8AC-DC5272C0FAF4}"/>
                </c:ext>
              </c:extLst>
            </c:dLbl>
            <c:dLbl>
              <c:idx val="16"/>
              <c:delete val="1"/>
              <c:extLst>
                <c:ext xmlns:c15="http://schemas.microsoft.com/office/drawing/2012/chart" uri="{CE6537A1-D6FC-4f65-9D91-7224C49458BB}"/>
                <c:ext xmlns:c16="http://schemas.microsoft.com/office/drawing/2014/chart" uri="{C3380CC4-5D6E-409C-BE32-E72D297353CC}">
                  <c16:uniqueId val="{00000004-3F25-4CD7-A8AC-DC5272C0FAF4}"/>
                </c:ext>
              </c:extLst>
            </c:dLbl>
            <c:dLbl>
              <c:idx val="20"/>
              <c:delete val="1"/>
              <c:extLst>
                <c:ext xmlns:c15="http://schemas.microsoft.com/office/drawing/2012/chart" uri="{CE6537A1-D6FC-4f65-9D91-7224C49458BB}"/>
                <c:ext xmlns:c16="http://schemas.microsoft.com/office/drawing/2014/chart" uri="{C3380CC4-5D6E-409C-BE32-E72D297353CC}">
                  <c16:uniqueId val="{00000005-3F25-4CD7-A8AC-DC5272C0FAF4}"/>
                </c:ext>
              </c:extLst>
            </c:dLbl>
            <c:dLbl>
              <c:idx val="24"/>
              <c:delete val="1"/>
              <c:extLst>
                <c:ext xmlns:c15="http://schemas.microsoft.com/office/drawing/2012/chart" uri="{CE6537A1-D6FC-4f65-9D91-7224C49458BB}"/>
                <c:ext xmlns:c16="http://schemas.microsoft.com/office/drawing/2014/chart" uri="{C3380CC4-5D6E-409C-BE32-E72D297353CC}">
                  <c16:uniqueId val="{00000006-3F25-4CD7-A8AC-DC5272C0FAF4}"/>
                </c:ext>
              </c:extLst>
            </c:dLbl>
            <c:dLbl>
              <c:idx val="31"/>
              <c:delete val="1"/>
              <c:extLst>
                <c:ext xmlns:c15="http://schemas.microsoft.com/office/drawing/2012/chart" uri="{CE6537A1-D6FC-4f65-9D91-7224C49458BB}"/>
                <c:ext xmlns:c16="http://schemas.microsoft.com/office/drawing/2014/chart" uri="{C3380CC4-5D6E-409C-BE32-E72D297353CC}">
                  <c16:uniqueId val="{00000007-3F25-4CD7-A8AC-DC5272C0FAF4}"/>
                </c:ext>
              </c:extLst>
            </c:dLbl>
            <c:dLbl>
              <c:idx val="33"/>
              <c:delete val="1"/>
              <c:extLst>
                <c:ext xmlns:c15="http://schemas.microsoft.com/office/drawing/2012/chart" uri="{CE6537A1-D6FC-4f65-9D91-7224C49458BB}"/>
                <c:ext xmlns:c16="http://schemas.microsoft.com/office/drawing/2014/chart" uri="{C3380CC4-5D6E-409C-BE32-E72D297353CC}">
                  <c16:uniqueId val="{00000008-3F25-4CD7-A8AC-DC5272C0FAF4}"/>
                </c:ext>
              </c:extLst>
            </c:dLbl>
            <c:dLbl>
              <c:idx val="34"/>
              <c:delete val="1"/>
              <c:extLst>
                <c:ext xmlns:c15="http://schemas.microsoft.com/office/drawing/2012/chart" uri="{CE6537A1-D6FC-4f65-9D91-7224C49458BB}"/>
                <c:ext xmlns:c16="http://schemas.microsoft.com/office/drawing/2014/chart" uri="{C3380CC4-5D6E-409C-BE32-E72D297353CC}">
                  <c16:uniqueId val="{00000009-3F25-4CD7-A8AC-DC5272C0FAF4}"/>
                </c:ext>
              </c:extLst>
            </c:dLbl>
            <c:numFmt formatCode="0%" sourceLinked="0"/>
            <c:spPr>
              <a:solidFill>
                <a:srgbClr val="FFC000"/>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tables!$I$35:$AQ$35</c:f>
              <c:numCache>
                <c:formatCode>General</c:formatCode>
                <c:ptCount val="35"/>
                <c:pt idx="0" formatCode="0.0%">
                  <c:v>9.4299999999999995E-2</c:v>
                </c:pt>
                <c:pt idx="2" formatCode="0%">
                  <c:v>9.1199999999999989E-2</c:v>
                </c:pt>
                <c:pt idx="3" formatCode="0%">
                  <c:v>9.7899999999999987E-2</c:v>
                </c:pt>
                <c:pt idx="5" formatCode="0%">
                  <c:v>0.14169999999999999</c:v>
                </c:pt>
                <c:pt idx="6" formatCode="0%">
                  <c:v>0.11109999999999999</c:v>
                </c:pt>
                <c:pt idx="7" formatCode="0%">
                  <c:v>7.1900000000000006E-2</c:v>
                </c:pt>
                <c:pt idx="8" formatCode="0%">
                  <c:v>5.6500000000000002E-2</c:v>
                </c:pt>
                <c:pt idx="9" formatCode="0%">
                  <c:v>0.1134</c:v>
                </c:pt>
                <c:pt idx="10" formatCode="0%">
                  <c:v>7.8899999999999998E-2</c:v>
                </c:pt>
                <c:pt idx="12" formatCode="0%">
                  <c:v>0.10949999999999999</c:v>
                </c:pt>
                <c:pt idx="13" formatCode="0%">
                  <c:v>6.4299999999999996E-2</c:v>
                </c:pt>
                <c:pt idx="14" formatCode="0%">
                  <c:v>0.1333</c:v>
                </c:pt>
                <c:pt idx="15" formatCode="0%">
                  <c:v>0.1048</c:v>
                </c:pt>
                <c:pt idx="17" formatCode="0%">
                  <c:v>9.4100000000000003E-2</c:v>
                </c:pt>
                <c:pt idx="18" formatCode="0%">
                  <c:v>9.6000000000000002E-2</c:v>
                </c:pt>
                <c:pt idx="19" formatCode="0%">
                  <c:v>9.0299999999999991E-2</c:v>
                </c:pt>
                <c:pt idx="21" formatCode="0%">
                  <c:v>0.10619999999999999</c:v>
                </c:pt>
                <c:pt idx="22" formatCode="0%">
                  <c:v>9.3800000000000008E-2</c:v>
                </c:pt>
                <c:pt idx="23" formatCode="0%">
                  <c:v>8.6699999999999999E-2</c:v>
                </c:pt>
                <c:pt idx="25" formatCode="0%">
                  <c:v>5.2300000000000006E-2</c:v>
                </c:pt>
                <c:pt idx="26" formatCode="0%">
                  <c:v>7.3200000000000001E-2</c:v>
                </c:pt>
                <c:pt idx="27" formatCode="0%">
                  <c:v>7.1399999999999991E-2</c:v>
                </c:pt>
                <c:pt idx="28" formatCode="0%">
                  <c:v>9.7599999999999992E-2</c:v>
                </c:pt>
                <c:pt idx="29" formatCode="0%">
                  <c:v>0.16980000000000001</c:v>
                </c:pt>
                <c:pt idx="30" formatCode="0%">
                  <c:v>8.1099999999999992E-2</c:v>
                </c:pt>
                <c:pt idx="32" formatCode="0%">
                  <c:v>1</c:v>
                </c:pt>
                <c:pt idx="33" formatCode="0%">
                  <c:v>0</c:v>
                </c:pt>
                <c:pt idx="34" formatCode="0%">
                  <c:v>0</c:v>
                </c:pt>
              </c:numCache>
            </c:numRef>
          </c:val>
          <c:extLst>
            <c:ext xmlns:c16="http://schemas.microsoft.com/office/drawing/2014/chart" uri="{C3380CC4-5D6E-409C-BE32-E72D297353CC}">
              <c16:uniqueId val="{0000000A-3F25-4CD7-A8AC-DC5272C0FAF4}"/>
            </c:ext>
          </c:extLst>
        </c:ser>
        <c:ser>
          <c:idx val="1"/>
          <c:order val="1"/>
          <c:tx>
            <c:strRef>
              <c:f>tables!$H$36</c:f>
              <c:strCache>
                <c:ptCount val="1"/>
                <c:pt idx="0">
                  <c:v>Forse</c:v>
                </c:pt>
              </c:strCache>
            </c:strRef>
          </c:tx>
          <c:spPr>
            <a:solidFill>
              <a:srgbClr val="CCFF99"/>
            </a:solidFill>
          </c:spPr>
          <c:invertIfNegative val="0"/>
          <c:dLbls>
            <c:dLbl>
              <c:idx val="0"/>
              <c:numFmt formatCode="0.0%" sourceLinked="0"/>
              <c:spPr>
                <a:solidFill>
                  <a:srgbClr val="CCFF99"/>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B-3F25-4CD7-A8AC-DC5272C0FAF4}"/>
                </c:ext>
              </c:extLst>
            </c:dLbl>
            <c:dLbl>
              <c:idx val="1"/>
              <c:delete val="1"/>
              <c:extLst>
                <c:ext xmlns:c15="http://schemas.microsoft.com/office/drawing/2012/chart" uri="{CE6537A1-D6FC-4f65-9D91-7224C49458BB}"/>
                <c:ext xmlns:c16="http://schemas.microsoft.com/office/drawing/2014/chart" uri="{C3380CC4-5D6E-409C-BE32-E72D297353CC}">
                  <c16:uniqueId val="{0000000C-3F25-4CD7-A8AC-DC5272C0FAF4}"/>
                </c:ext>
              </c:extLst>
            </c:dLbl>
            <c:dLbl>
              <c:idx val="4"/>
              <c:delete val="1"/>
              <c:extLst>
                <c:ext xmlns:c15="http://schemas.microsoft.com/office/drawing/2012/chart" uri="{CE6537A1-D6FC-4f65-9D91-7224C49458BB}"/>
                <c:ext xmlns:c16="http://schemas.microsoft.com/office/drawing/2014/chart" uri="{C3380CC4-5D6E-409C-BE32-E72D297353CC}">
                  <c16:uniqueId val="{0000000D-3F25-4CD7-A8AC-DC5272C0FAF4}"/>
                </c:ext>
              </c:extLst>
            </c:dLbl>
            <c:dLbl>
              <c:idx val="11"/>
              <c:delete val="1"/>
              <c:extLst>
                <c:ext xmlns:c15="http://schemas.microsoft.com/office/drawing/2012/chart" uri="{CE6537A1-D6FC-4f65-9D91-7224C49458BB}"/>
                <c:ext xmlns:c16="http://schemas.microsoft.com/office/drawing/2014/chart" uri="{C3380CC4-5D6E-409C-BE32-E72D297353CC}">
                  <c16:uniqueId val="{0000000E-3F25-4CD7-A8AC-DC5272C0FAF4}"/>
                </c:ext>
              </c:extLst>
            </c:dLbl>
            <c:dLbl>
              <c:idx val="16"/>
              <c:delete val="1"/>
              <c:extLst>
                <c:ext xmlns:c15="http://schemas.microsoft.com/office/drawing/2012/chart" uri="{CE6537A1-D6FC-4f65-9D91-7224C49458BB}"/>
                <c:ext xmlns:c16="http://schemas.microsoft.com/office/drawing/2014/chart" uri="{C3380CC4-5D6E-409C-BE32-E72D297353CC}">
                  <c16:uniqueId val="{0000000F-3F25-4CD7-A8AC-DC5272C0FAF4}"/>
                </c:ext>
              </c:extLst>
            </c:dLbl>
            <c:dLbl>
              <c:idx val="20"/>
              <c:delete val="1"/>
              <c:extLst>
                <c:ext xmlns:c15="http://schemas.microsoft.com/office/drawing/2012/chart" uri="{CE6537A1-D6FC-4f65-9D91-7224C49458BB}"/>
                <c:ext xmlns:c16="http://schemas.microsoft.com/office/drawing/2014/chart" uri="{C3380CC4-5D6E-409C-BE32-E72D297353CC}">
                  <c16:uniqueId val="{00000010-3F25-4CD7-A8AC-DC5272C0FAF4}"/>
                </c:ext>
              </c:extLst>
            </c:dLbl>
            <c:dLbl>
              <c:idx val="24"/>
              <c:delete val="1"/>
              <c:extLst>
                <c:ext xmlns:c15="http://schemas.microsoft.com/office/drawing/2012/chart" uri="{CE6537A1-D6FC-4f65-9D91-7224C49458BB}"/>
                <c:ext xmlns:c16="http://schemas.microsoft.com/office/drawing/2014/chart" uri="{C3380CC4-5D6E-409C-BE32-E72D297353CC}">
                  <c16:uniqueId val="{00000011-3F25-4CD7-A8AC-DC5272C0FAF4}"/>
                </c:ext>
              </c:extLst>
            </c:dLbl>
            <c:dLbl>
              <c:idx val="31"/>
              <c:delete val="1"/>
              <c:extLst>
                <c:ext xmlns:c15="http://schemas.microsoft.com/office/drawing/2012/chart" uri="{CE6537A1-D6FC-4f65-9D91-7224C49458BB}"/>
                <c:ext xmlns:c16="http://schemas.microsoft.com/office/drawing/2014/chart" uri="{C3380CC4-5D6E-409C-BE32-E72D297353CC}">
                  <c16:uniqueId val="{00000012-3F25-4CD7-A8AC-DC5272C0FAF4}"/>
                </c:ext>
              </c:extLst>
            </c:dLbl>
            <c:dLbl>
              <c:idx val="32"/>
              <c:delete val="1"/>
              <c:extLst>
                <c:ext xmlns:c15="http://schemas.microsoft.com/office/drawing/2012/chart" uri="{CE6537A1-D6FC-4f65-9D91-7224C49458BB}"/>
                <c:ext xmlns:c16="http://schemas.microsoft.com/office/drawing/2014/chart" uri="{C3380CC4-5D6E-409C-BE32-E72D297353CC}">
                  <c16:uniqueId val="{00000013-3F25-4CD7-A8AC-DC5272C0FAF4}"/>
                </c:ext>
              </c:extLst>
            </c:dLbl>
            <c:dLbl>
              <c:idx val="34"/>
              <c:delete val="1"/>
              <c:extLst>
                <c:ext xmlns:c15="http://schemas.microsoft.com/office/drawing/2012/chart" uri="{CE6537A1-D6FC-4f65-9D91-7224C49458BB}"/>
                <c:ext xmlns:c16="http://schemas.microsoft.com/office/drawing/2014/chart" uri="{C3380CC4-5D6E-409C-BE32-E72D297353CC}">
                  <c16:uniqueId val="{00000014-3F25-4CD7-A8AC-DC5272C0FAF4}"/>
                </c:ext>
              </c:extLst>
            </c:dLbl>
            <c:numFmt formatCode="0%" sourceLinked="0"/>
            <c:spPr>
              <a:solidFill>
                <a:srgbClr val="CCFF99"/>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tables!$I$36:$AQ$36</c:f>
              <c:numCache>
                <c:formatCode>General</c:formatCode>
                <c:ptCount val="35"/>
                <c:pt idx="0" formatCode="0.0%">
                  <c:v>0.13140000000000002</c:v>
                </c:pt>
                <c:pt idx="2" formatCode="0%">
                  <c:v>0.15279999999999999</c:v>
                </c:pt>
                <c:pt idx="3" formatCode="0%">
                  <c:v>0.107</c:v>
                </c:pt>
                <c:pt idx="5" formatCode="0%">
                  <c:v>0.1575</c:v>
                </c:pt>
                <c:pt idx="6" formatCode="0%">
                  <c:v>0.18179999999999999</c:v>
                </c:pt>
                <c:pt idx="7" formatCode="0%">
                  <c:v>8.6300000000000002E-2</c:v>
                </c:pt>
                <c:pt idx="8" formatCode="0%">
                  <c:v>0.1371</c:v>
                </c:pt>
                <c:pt idx="9" formatCode="0%">
                  <c:v>7.22E-2</c:v>
                </c:pt>
                <c:pt idx="10" formatCode="0%">
                  <c:v>0.15789999999999998</c:v>
                </c:pt>
                <c:pt idx="12" formatCode="0%">
                  <c:v>0.1857</c:v>
                </c:pt>
                <c:pt idx="13" formatCode="0%">
                  <c:v>0.1036</c:v>
                </c:pt>
                <c:pt idx="14" formatCode="0%">
                  <c:v>0.1333</c:v>
                </c:pt>
                <c:pt idx="15" formatCode="0%">
                  <c:v>9.5199999999999993E-2</c:v>
                </c:pt>
                <c:pt idx="17" formatCode="0%">
                  <c:v>0.18809999999999999</c:v>
                </c:pt>
                <c:pt idx="18" formatCode="0%">
                  <c:v>0.1017</c:v>
                </c:pt>
                <c:pt idx="19" formatCode="0%">
                  <c:v>0.125</c:v>
                </c:pt>
                <c:pt idx="21" formatCode="0%">
                  <c:v>0.17699999999999999</c:v>
                </c:pt>
                <c:pt idx="22" formatCode="0%">
                  <c:v>0.12809999999999999</c:v>
                </c:pt>
                <c:pt idx="23" formatCode="0%">
                  <c:v>0.1067</c:v>
                </c:pt>
                <c:pt idx="25" formatCode="0%">
                  <c:v>7.1900000000000006E-2</c:v>
                </c:pt>
                <c:pt idx="26" formatCode="0%">
                  <c:v>7.3200000000000001E-2</c:v>
                </c:pt>
                <c:pt idx="27" formatCode="0%">
                  <c:v>0.14940000000000001</c:v>
                </c:pt>
                <c:pt idx="28" formatCode="0%">
                  <c:v>0.122</c:v>
                </c:pt>
                <c:pt idx="29" formatCode="0%">
                  <c:v>0.17610000000000001</c:v>
                </c:pt>
                <c:pt idx="30" formatCode="0%">
                  <c:v>0.1532</c:v>
                </c:pt>
                <c:pt idx="32" formatCode="0%">
                  <c:v>0</c:v>
                </c:pt>
                <c:pt idx="33" formatCode="0%">
                  <c:v>1</c:v>
                </c:pt>
                <c:pt idx="34" formatCode="0%">
                  <c:v>0</c:v>
                </c:pt>
              </c:numCache>
            </c:numRef>
          </c:val>
          <c:extLst>
            <c:ext xmlns:c16="http://schemas.microsoft.com/office/drawing/2014/chart" uri="{C3380CC4-5D6E-409C-BE32-E72D297353CC}">
              <c16:uniqueId val="{00000015-3F25-4CD7-A8AC-DC5272C0FAF4}"/>
            </c:ext>
          </c:extLst>
        </c:ser>
        <c:ser>
          <c:idx val="2"/>
          <c:order val="2"/>
          <c:tx>
            <c:strRef>
              <c:f>tables!$H$37</c:f>
              <c:strCache>
                <c:ptCount val="1"/>
                <c:pt idx="0">
                  <c:v>Sì</c:v>
                </c:pt>
              </c:strCache>
            </c:strRef>
          </c:tx>
          <c:spPr>
            <a:solidFill>
              <a:srgbClr val="93D050"/>
            </a:solidFill>
          </c:spPr>
          <c:invertIfNegative val="0"/>
          <c:dLbls>
            <c:dLbl>
              <c:idx val="0"/>
              <c:numFmt formatCode="0.0%" sourceLinked="0"/>
              <c:spPr>
                <a:solidFill>
                  <a:srgbClr val="93D050"/>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6-3F25-4CD7-A8AC-DC5272C0FAF4}"/>
                </c:ext>
              </c:extLst>
            </c:dLbl>
            <c:dLbl>
              <c:idx val="1"/>
              <c:delete val="1"/>
              <c:extLst>
                <c:ext xmlns:c15="http://schemas.microsoft.com/office/drawing/2012/chart" uri="{CE6537A1-D6FC-4f65-9D91-7224C49458BB}"/>
                <c:ext xmlns:c16="http://schemas.microsoft.com/office/drawing/2014/chart" uri="{C3380CC4-5D6E-409C-BE32-E72D297353CC}">
                  <c16:uniqueId val="{00000017-3F25-4CD7-A8AC-DC5272C0FAF4}"/>
                </c:ext>
              </c:extLst>
            </c:dLbl>
            <c:dLbl>
              <c:idx val="4"/>
              <c:delete val="1"/>
              <c:extLst>
                <c:ext xmlns:c15="http://schemas.microsoft.com/office/drawing/2012/chart" uri="{CE6537A1-D6FC-4f65-9D91-7224C49458BB}"/>
                <c:ext xmlns:c16="http://schemas.microsoft.com/office/drawing/2014/chart" uri="{C3380CC4-5D6E-409C-BE32-E72D297353CC}">
                  <c16:uniqueId val="{00000018-3F25-4CD7-A8AC-DC5272C0FAF4}"/>
                </c:ext>
              </c:extLst>
            </c:dLbl>
            <c:dLbl>
              <c:idx val="11"/>
              <c:delete val="1"/>
              <c:extLst>
                <c:ext xmlns:c15="http://schemas.microsoft.com/office/drawing/2012/chart" uri="{CE6537A1-D6FC-4f65-9D91-7224C49458BB}"/>
                <c:ext xmlns:c16="http://schemas.microsoft.com/office/drawing/2014/chart" uri="{C3380CC4-5D6E-409C-BE32-E72D297353CC}">
                  <c16:uniqueId val="{00000019-3F25-4CD7-A8AC-DC5272C0FAF4}"/>
                </c:ext>
              </c:extLst>
            </c:dLbl>
            <c:dLbl>
              <c:idx val="16"/>
              <c:delete val="1"/>
              <c:extLst>
                <c:ext xmlns:c15="http://schemas.microsoft.com/office/drawing/2012/chart" uri="{CE6537A1-D6FC-4f65-9D91-7224C49458BB}"/>
                <c:ext xmlns:c16="http://schemas.microsoft.com/office/drawing/2014/chart" uri="{C3380CC4-5D6E-409C-BE32-E72D297353CC}">
                  <c16:uniqueId val="{0000001A-3F25-4CD7-A8AC-DC5272C0FAF4}"/>
                </c:ext>
              </c:extLst>
            </c:dLbl>
            <c:dLbl>
              <c:idx val="20"/>
              <c:delete val="1"/>
              <c:extLst>
                <c:ext xmlns:c15="http://schemas.microsoft.com/office/drawing/2012/chart" uri="{CE6537A1-D6FC-4f65-9D91-7224C49458BB}"/>
                <c:ext xmlns:c16="http://schemas.microsoft.com/office/drawing/2014/chart" uri="{C3380CC4-5D6E-409C-BE32-E72D297353CC}">
                  <c16:uniqueId val="{0000001B-3F25-4CD7-A8AC-DC5272C0FAF4}"/>
                </c:ext>
              </c:extLst>
            </c:dLbl>
            <c:dLbl>
              <c:idx val="24"/>
              <c:delete val="1"/>
              <c:extLst>
                <c:ext xmlns:c15="http://schemas.microsoft.com/office/drawing/2012/chart" uri="{CE6537A1-D6FC-4f65-9D91-7224C49458BB}"/>
                <c:ext xmlns:c16="http://schemas.microsoft.com/office/drawing/2014/chart" uri="{C3380CC4-5D6E-409C-BE32-E72D297353CC}">
                  <c16:uniqueId val="{0000001C-3F25-4CD7-A8AC-DC5272C0FAF4}"/>
                </c:ext>
              </c:extLst>
            </c:dLbl>
            <c:dLbl>
              <c:idx val="31"/>
              <c:delete val="1"/>
              <c:extLst>
                <c:ext xmlns:c15="http://schemas.microsoft.com/office/drawing/2012/chart" uri="{CE6537A1-D6FC-4f65-9D91-7224C49458BB}"/>
                <c:ext xmlns:c16="http://schemas.microsoft.com/office/drawing/2014/chart" uri="{C3380CC4-5D6E-409C-BE32-E72D297353CC}">
                  <c16:uniqueId val="{0000001D-3F25-4CD7-A8AC-DC5272C0FAF4}"/>
                </c:ext>
              </c:extLst>
            </c:dLbl>
            <c:dLbl>
              <c:idx val="32"/>
              <c:delete val="1"/>
              <c:extLst>
                <c:ext xmlns:c15="http://schemas.microsoft.com/office/drawing/2012/chart" uri="{CE6537A1-D6FC-4f65-9D91-7224C49458BB}"/>
                <c:ext xmlns:c16="http://schemas.microsoft.com/office/drawing/2014/chart" uri="{C3380CC4-5D6E-409C-BE32-E72D297353CC}">
                  <c16:uniqueId val="{0000001E-3F25-4CD7-A8AC-DC5272C0FAF4}"/>
                </c:ext>
              </c:extLst>
            </c:dLbl>
            <c:dLbl>
              <c:idx val="33"/>
              <c:delete val="1"/>
              <c:extLst>
                <c:ext xmlns:c15="http://schemas.microsoft.com/office/drawing/2012/chart" uri="{CE6537A1-D6FC-4f65-9D91-7224C49458BB}"/>
                <c:ext xmlns:c16="http://schemas.microsoft.com/office/drawing/2014/chart" uri="{C3380CC4-5D6E-409C-BE32-E72D297353CC}">
                  <c16:uniqueId val="{0000001F-3F25-4CD7-A8AC-DC5272C0FAF4}"/>
                </c:ext>
              </c:extLst>
            </c:dLbl>
            <c:numFmt formatCode="0%" sourceLinked="0"/>
            <c:spPr>
              <a:solidFill>
                <a:srgbClr val="93D050"/>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tables!$I$37:$AQ$37</c:f>
              <c:numCache>
                <c:formatCode>General</c:formatCode>
                <c:ptCount val="35"/>
                <c:pt idx="0" formatCode="0.0%">
                  <c:v>0.7743000000000001</c:v>
                </c:pt>
                <c:pt idx="2" formatCode="0%">
                  <c:v>0.75599999999999989</c:v>
                </c:pt>
                <c:pt idx="3" formatCode="0%">
                  <c:v>0.79510000000000003</c:v>
                </c:pt>
                <c:pt idx="5" formatCode="0%">
                  <c:v>0.70079999999999998</c:v>
                </c:pt>
                <c:pt idx="6" formatCode="0%">
                  <c:v>0.70709999999999995</c:v>
                </c:pt>
                <c:pt idx="7" formatCode="0%">
                  <c:v>0.8417</c:v>
                </c:pt>
                <c:pt idx="8" formatCode="0%">
                  <c:v>0.80650000000000011</c:v>
                </c:pt>
                <c:pt idx="9" formatCode="0%">
                  <c:v>0.81440000000000001</c:v>
                </c:pt>
                <c:pt idx="10" formatCode="0%">
                  <c:v>0.76319999999999988</c:v>
                </c:pt>
                <c:pt idx="12" formatCode="0%">
                  <c:v>0.70480000000000009</c:v>
                </c:pt>
                <c:pt idx="13" formatCode="0%">
                  <c:v>0.83209999999999995</c:v>
                </c:pt>
                <c:pt idx="14" formatCode="0%">
                  <c:v>0.73329999999999995</c:v>
                </c:pt>
                <c:pt idx="15" formatCode="0%">
                  <c:v>0.8</c:v>
                </c:pt>
                <c:pt idx="17" formatCode="0%">
                  <c:v>0.71779999999999999</c:v>
                </c:pt>
                <c:pt idx="18" formatCode="0%">
                  <c:v>0.80230000000000001</c:v>
                </c:pt>
                <c:pt idx="19" formatCode="0%">
                  <c:v>0.78469999999999995</c:v>
                </c:pt>
                <c:pt idx="21" formatCode="0%">
                  <c:v>0.7168000000000001</c:v>
                </c:pt>
                <c:pt idx="22" formatCode="0%">
                  <c:v>0.77800000000000002</c:v>
                </c:pt>
                <c:pt idx="23" formatCode="0%">
                  <c:v>0.80669999999999997</c:v>
                </c:pt>
                <c:pt idx="25" formatCode="0%">
                  <c:v>0.87580000000000002</c:v>
                </c:pt>
                <c:pt idx="26" formatCode="0%">
                  <c:v>0.85370000000000001</c:v>
                </c:pt>
                <c:pt idx="27" formatCode="0%">
                  <c:v>0.7792</c:v>
                </c:pt>
                <c:pt idx="28" formatCode="0%">
                  <c:v>0.78049999999999997</c:v>
                </c:pt>
                <c:pt idx="29" formatCode="0%">
                  <c:v>0.65410000000000001</c:v>
                </c:pt>
                <c:pt idx="30" formatCode="0%">
                  <c:v>0.76580000000000004</c:v>
                </c:pt>
                <c:pt idx="32" formatCode="0%">
                  <c:v>0</c:v>
                </c:pt>
                <c:pt idx="33" formatCode="0%">
                  <c:v>0</c:v>
                </c:pt>
                <c:pt idx="34" formatCode="0%">
                  <c:v>1</c:v>
                </c:pt>
              </c:numCache>
            </c:numRef>
          </c:val>
          <c:extLst>
            <c:ext xmlns:c16="http://schemas.microsoft.com/office/drawing/2014/chart" uri="{C3380CC4-5D6E-409C-BE32-E72D297353CC}">
              <c16:uniqueId val="{00000020-3F25-4CD7-A8AC-DC5272C0FAF4}"/>
            </c:ext>
          </c:extLst>
        </c:ser>
        <c:dLbls>
          <c:dLblPos val="ctr"/>
          <c:showLegendKey val="0"/>
          <c:showVal val="1"/>
          <c:showCatName val="0"/>
          <c:showSerName val="0"/>
          <c:showPercent val="0"/>
          <c:showBubbleSize val="0"/>
        </c:dLbls>
        <c:gapWidth val="10"/>
        <c:overlap val="100"/>
        <c:axId val="155824552"/>
        <c:axId val="155822592"/>
      </c:barChart>
      <c:catAx>
        <c:axId val="155824552"/>
        <c:scaling>
          <c:orientation val="minMax"/>
        </c:scaling>
        <c:delete val="0"/>
        <c:axPos val="b"/>
        <c:numFmt formatCode="General" sourceLinked="1"/>
        <c:majorTickMark val="out"/>
        <c:minorTickMark val="none"/>
        <c:tickLblPos val="nextTo"/>
        <c:txPr>
          <a:bodyPr rot="-1620000"/>
          <a:lstStyle/>
          <a:p>
            <a:pPr>
              <a:defRPr sz="900" b="1"/>
            </a:pPr>
            <a:endParaRPr lang="it-IT"/>
          </a:p>
        </c:txPr>
        <c:crossAx val="155822592"/>
        <c:crosses val="autoZero"/>
        <c:auto val="1"/>
        <c:lblAlgn val="ctr"/>
        <c:lblOffset val="100"/>
        <c:noMultiLvlLbl val="0"/>
      </c:catAx>
      <c:valAx>
        <c:axId val="155822592"/>
        <c:scaling>
          <c:orientation val="minMax"/>
          <c:max val="1"/>
          <c:min val="0"/>
        </c:scaling>
        <c:delete val="0"/>
        <c:axPos val="l"/>
        <c:majorGridlines/>
        <c:numFmt formatCode="0%" sourceLinked="0"/>
        <c:majorTickMark val="out"/>
        <c:minorTickMark val="none"/>
        <c:tickLblPos val="nextTo"/>
        <c:crossAx val="155824552"/>
        <c:crosses val="autoZero"/>
        <c:crossBetween val="between"/>
        <c:majorUnit val="0.2"/>
        <c:minorUnit val="0.1"/>
      </c:valAx>
    </c:plotArea>
    <c:legend>
      <c:legendPos val="b"/>
      <c:layout>
        <c:manualLayout>
          <c:xMode val="edge"/>
          <c:yMode val="edge"/>
          <c:x val="0"/>
          <c:y val="0.81520472012240275"/>
          <c:w val="0.99493218977229425"/>
          <c:h val="0.18476813117725485"/>
        </c:manualLayout>
      </c:layout>
      <c:overlay val="0"/>
      <c:txPr>
        <a:bodyPr/>
        <a:lstStyle/>
        <a:p>
          <a:pPr>
            <a:defRPr b="1"/>
          </a:pPr>
          <a:endParaRPr lang="it-IT"/>
        </a:p>
      </c:txPr>
    </c:legend>
    <c:plotVisOnly val="1"/>
    <c:dispBlanksAs val="gap"/>
    <c:showDLblsOverMax val="0"/>
  </c:chart>
  <c:spPr>
    <a:ln>
      <a:noFill/>
    </a:ln>
  </c:spPr>
  <c:txPr>
    <a:bodyPr/>
    <a:lstStyle/>
    <a:p>
      <a:pPr>
        <a:defRPr>
          <a:latin typeface="Bookman Old Style" pitchFamily="18" charset="0"/>
        </a:defRPr>
      </a:pPr>
      <a:endParaRPr lang="it-IT"/>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0.40499331697690394"/>
          <c:y val="0.4418258531398484"/>
          <c:w val="0.38903373324852497"/>
          <c:h val="0.38906732053230186"/>
        </c:manualLayout>
      </c:layout>
      <c:pie3DChart>
        <c:varyColors val="1"/>
        <c:ser>
          <c:idx val="0"/>
          <c:order val="0"/>
          <c:spPr>
            <a:gradFill>
              <a:gsLst>
                <a:gs pos="0">
                  <a:srgbClr val="006600"/>
                </a:gs>
                <a:gs pos="50000">
                  <a:srgbClr val="008000"/>
                </a:gs>
                <a:gs pos="100000">
                  <a:srgbClr val="92D050"/>
                </a:gs>
              </a:gsLst>
              <a:lin ang="2700000" scaled="1"/>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plosion val="4"/>
          <c:dPt>
            <c:idx val="0"/>
            <c:bubble3D val="0"/>
            <c:spPr>
              <a:gradFill flip="none" rotWithShape="1">
                <a:gsLst>
                  <a:gs pos="100000">
                    <a:srgbClr val="FFC000"/>
                  </a:gs>
                  <a:gs pos="0">
                    <a:srgbClr val="FF0000"/>
                  </a:gs>
                </a:gsLst>
                <a:lin ang="8100000" scaled="1"/>
                <a:tileRect/>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1-A57E-4263-8593-425ED17BE24B}"/>
              </c:ext>
            </c:extLst>
          </c:dPt>
          <c:dPt>
            <c:idx val="1"/>
            <c:bubble3D val="0"/>
            <c:spPr>
              <a:solidFill>
                <a:srgbClr val="B8DEE8"/>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3-A57E-4263-8593-425ED17BE24B}"/>
              </c:ext>
            </c:extLst>
          </c:dPt>
          <c:dPt>
            <c:idx val="2"/>
            <c:bubble3D val="0"/>
            <c:spPr>
              <a:gradFill flip="none" rotWithShape="1">
                <a:gsLst>
                  <a:gs pos="100000">
                    <a:srgbClr val="93D050"/>
                  </a:gs>
                  <a:gs pos="0">
                    <a:srgbClr val="006600"/>
                  </a:gs>
                </a:gsLst>
                <a:lin ang="0" scaled="1"/>
                <a:tileRect/>
              </a:gra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5-A57E-4263-8593-425ED17BE24B}"/>
              </c:ext>
            </c:extLst>
          </c:dPt>
          <c:dPt>
            <c:idx val="3"/>
            <c:bubble3D val="0"/>
            <c:spPr>
              <a:solidFill>
                <a:srgbClr val="A6A6A6"/>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7-A57E-4263-8593-425ED17BE24B}"/>
              </c:ext>
            </c:extLst>
          </c:dPt>
          <c:dPt>
            <c:idx val="4"/>
            <c:bubble3D val="0"/>
            <c:spPr>
              <a:solidFill>
                <a:srgbClr val="FF99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9-A57E-4263-8593-425ED17BE24B}"/>
              </c:ext>
            </c:extLst>
          </c:dPt>
          <c:dPt>
            <c:idx val="5"/>
            <c:bubble3D val="0"/>
            <c:spPr>
              <a:solidFill>
                <a:srgbClr val="FFD03B"/>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B-A57E-4263-8593-425ED17BE24B}"/>
              </c:ext>
            </c:extLst>
          </c:dPt>
          <c:dPt>
            <c:idx val="6"/>
            <c:bubble3D val="0"/>
            <c:spPr>
              <a:solidFill>
                <a:srgbClr val="CCFF99"/>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D-A57E-4263-8593-425ED17BE24B}"/>
              </c:ext>
            </c:extLst>
          </c:dPt>
          <c:dPt>
            <c:idx val="7"/>
            <c:bubble3D val="0"/>
            <c:spPr>
              <a:solidFill>
                <a:srgbClr val="75DD75"/>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0F-A57E-4263-8593-425ED17BE24B}"/>
              </c:ext>
            </c:extLst>
          </c:dPt>
          <c:dPt>
            <c:idx val="8"/>
            <c:bubble3D val="0"/>
            <c:spPr>
              <a:solidFill>
                <a:srgbClr val="92D05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1-A57E-4263-8593-425ED17BE24B}"/>
              </c:ext>
            </c:extLst>
          </c:dPt>
          <c:dPt>
            <c:idx val="9"/>
            <c:bubble3D val="0"/>
            <c:spPr>
              <a:solidFill>
                <a:srgbClr val="0080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3-A57E-4263-8593-425ED17BE24B}"/>
              </c:ext>
            </c:extLst>
          </c:dPt>
          <c:dPt>
            <c:idx val="10"/>
            <c:bubble3D val="0"/>
            <c:spPr>
              <a:solidFill>
                <a:srgbClr val="006600"/>
              </a:solidFill>
              <a:ln w="25400">
                <a:noFill/>
              </a:ln>
              <a:effectLst>
                <a:outerShdw blurRad="50800" dist="38100" dir="5400000" algn="t" rotWithShape="0">
                  <a:prstClr val="black">
                    <a:alpha val="40000"/>
                  </a:prstClr>
                </a:outerShdw>
              </a:effectLst>
              <a:scene3d>
                <a:camera prst="orthographicFront"/>
                <a:lightRig rig="threePt" dir="t"/>
              </a:scene3d>
              <a:sp3d prstMaterial="plastic">
                <a:bevelT w="152400" h="152400"/>
                <a:bevelB w="152400" h="152400"/>
              </a:sp3d>
            </c:spPr>
            <c:extLst>
              <c:ext xmlns:c16="http://schemas.microsoft.com/office/drawing/2014/chart" uri="{C3380CC4-5D6E-409C-BE32-E72D297353CC}">
                <c16:uniqueId val="{00000015-A57E-4263-8593-425ED17BE24B}"/>
              </c:ext>
            </c:extLst>
          </c:dPt>
          <c:dLbls>
            <c:dLbl>
              <c:idx val="1"/>
              <c:layout>
                <c:manualLayout>
                  <c:x val="2.2284122562674195E-2"/>
                  <c:y val="-3.801169590643285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A57E-4263-8593-425ED17BE24B}"/>
                </c:ext>
              </c:extLst>
            </c:dLbl>
            <c:dLbl>
              <c:idx val="2"/>
              <c:layout>
                <c:manualLayout>
                  <c:x val="-1.3927576601671411E-2"/>
                  <c:y val="0.12865497076023391"/>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A57E-4263-8593-425ED17BE24B}"/>
                </c:ext>
              </c:extLst>
            </c:dLbl>
            <c:numFmt formatCode="0.0%" sourceLinked="0"/>
            <c:spPr>
              <a:noFill/>
              <a:ln>
                <a:noFill/>
              </a:ln>
              <a:effectLst/>
            </c:spPr>
            <c:txPr>
              <a:bodyPr/>
              <a:lstStyle/>
              <a:p>
                <a:pPr>
                  <a:defRPr sz="1400" b="1">
                    <a:latin typeface="Bookman Old Style" pitchFamily="18" charset="0"/>
                  </a:defRPr>
                </a:pPr>
                <a:endParaRPr lang="it-IT"/>
              </a:p>
            </c:txPr>
            <c:dLblPos val="outEnd"/>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tables!$F$202:$F$205</c:f>
              <c:strCache>
                <c:ptCount val="4"/>
                <c:pt idx="0">
                  <c:v>Molto male/male</c:v>
                </c:pt>
                <c:pt idx="1">
                  <c:v>Così così/abb. bene</c:v>
                </c:pt>
                <c:pt idx="2">
                  <c:v>Bene/molto bene</c:v>
                </c:pt>
                <c:pt idx="3">
                  <c:v>Non so</c:v>
                </c:pt>
              </c:strCache>
            </c:strRef>
          </c:cat>
          <c:val>
            <c:numRef>
              <c:f>tables!$G$202:$G$205</c:f>
              <c:numCache>
                <c:formatCode>0.0%</c:formatCode>
                <c:ptCount val="4"/>
                <c:pt idx="0">
                  <c:v>0.1757</c:v>
                </c:pt>
                <c:pt idx="1">
                  <c:v>0.52859999999999996</c:v>
                </c:pt>
                <c:pt idx="2">
                  <c:v>0.2286</c:v>
                </c:pt>
                <c:pt idx="3">
                  <c:v>6.7099999999999993E-2</c:v>
                </c:pt>
              </c:numCache>
            </c:numRef>
          </c:val>
          <c:extLst>
            <c:ext xmlns:c16="http://schemas.microsoft.com/office/drawing/2014/chart" uri="{C3380CC4-5D6E-409C-BE32-E72D297353CC}">
              <c16:uniqueId val="{00000016-A57E-4263-8593-425ED17BE24B}"/>
            </c:ext>
          </c:extLst>
        </c:ser>
        <c:dLbls>
          <c:dLblPos val="outEnd"/>
          <c:showLegendKey val="0"/>
          <c:showVal val="1"/>
          <c:showCatName val="0"/>
          <c:showSerName val="0"/>
          <c:showPercent val="0"/>
          <c:showBubbleSize val="0"/>
          <c:showLeaderLines val="1"/>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hPercent val="75"/>
      <c:rotY val="0"/>
      <c:depthPercent val="100"/>
      <c:rAngAx val="0"/>
    </c:view3D>
    <c:floor>
      <c:thickness val="0"/>
    </c:floor>
    <c:sideWall>
      <c:thickness val="0"/>
    </c:sideWall>
    <c:backWall>
      <c:thickness val="0"/>
    </c:backWall>
    <c:plotArea>
      <c:layout>
        <c:manualLayout>
          <c:layoutTarget val="inner"/>
          <c:xMode val="edge"/>
          <c:yMode val="edge"/>
          <c:x val="2.5843769876954813E-2"/>
          <c:y val="0.25807316848551826"/>
          <c:w val="0.51995296814948233"/>
          <c:h val="0.52064629012871033"/>
        </c:manualLayout>
      </c:layout>
      <c:pie3DChart>
        <c:varyColors val="1"/>
        <c:dLbls>
          <c:dLblPos val="outEnd"/>
          <c:showLegendKey val="0"/>
          <c:showVal val="1"/>
          <c:showCatName val="0"/>
          <c:showSerName val="0"/>
          <c:showPercent val="0"/>
          <c:showBubbleSize val="0"/>
          <c:showLeaderLines val="0"/>
        </c:dLbls>
      </c:pie3DChart>
      <c:spPr>
        <a:noFill/>
        <a:ln w="25400">
          <a:noFill/>
        </a:ln>
        <a:extLst>
          <a:ext uri="{909E8E84-426E-40DD-AFC4-6F175D3DCCD1}">
            <a14:hiddenFill xmlns:a14="http://schemas.microsoft.com/office/drawing/2010/main">
              <a:solidFill>
                <a:srgbClr val="FFFFFF"/>
              </a:solidFill>
            </a14:hiddenFill>
          </a:ext>
        </a:extLst>
      </c:spPr>
    </c:plotArea>
    <c:plotVisOnly val="1"/>
    <c:dispBlanksAs val="gap"/>
    <c:showDLblsOverMax val="0"/>
  </c:chart>
  <c:spPr>
    <a:noFill/>
    <a:ln>
      <a:noFill/>
    </a:ln>
  </c:sp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8879664851386147E-2"/>
          <c:y val="0.12045846309938392"/>
          <c:w val="0.93021463278556682"/>
          <c:h val="0.55531664413648241"/>
        </c:manualLayout>
      </c:layout>
      <c:barChart>
        <c:barDir val="col"/>
        <c:grouping val="percentStacked"/>
        <c:varyColors val="0"/>
        <c:ser>
          <c:idx val="0"/>
          <c:order val="0"/>
          <c:tx>
            <c:strRef>
              <c:f>tables!$H$202</c:f>
              <c:strCache>
                <c:ptCount val="1"/>
                <c:pt idx="0">
                  <c:v>Molto male/male</c:v>
                </c:pt>
              </c:strCache>
            </c:strRef>
          </c:tx>
          <c:spPr>
            <a:gradFill flip="none" rotWithShape="1">
              <a:gsLst>
                <a:gs pos="100000">
                  <a:srgbClr val="FFC000"/>
                </a:gs>
                <a:gs pos="0">
                  <a:srgbClr val="FF0000"/>
                </a:gs>
              </a:gsLst>
              <a:lin ang="8100000" scaled="1"/>
              <a:tileRect/>
            </a:gradFill>
          </c:spPr>
          <c:invertIfNegative val="0"/>
          <c:dLbls>
            <c:dLbl>
              <c:idx val="0"/>
              <c:numFmt formatCode="0.0%" sourceLinked="0"/>
              <c:spPr>
                <a:gradFill flip="none" rotWithShape="1">
                  <a:gsLst>
                    <a:gs pos="100000">
                      <a:srgbClr val="FFC000"/>
                    </a:gs>
                    <a:gs pos="0">
                      <a:srgbClr val="FF0000"/>
                    </a:gs>
                  </a:gsLst>
                  <a:lin ang="8100000" scaled="1"/>
                  <a:tileRect/>
                </a:gra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023A-416C-BDAF-6C20E122775A}"/>
                </c:ext>
              </c:extLst>
            </c:dLbl>
            <c:dLbl>
              <c:idx val="1"/>
              <c:delete val="1"/>
              <c:extLst>
                <c:ext xmlns:c15="http://schemas.microsoft.com/office/drawing/2012/chart" uri="{CE6537A1-D6FC-4f65-9D91-7224C49458BB}"/>
                <c:ext xmlns:c16="http://schemas.microsoft.com/office/drawing/2014/chart" uri="{C3380CC4-5D6E-409C-BE32-E72D297353CC}">
                  <c16:uniqueId val="{00000001-023A-416C-BDAF-6C20E122775A}"/>
                </c:ext>
              </c:extLst>
            </c:dLbl>
            <c:dLbl>
              <c:idx val="4"/>
              <c:delete val="1"/>
              <c:extLst>
                <c:ext xmlns:c15="http://schemas.microsoft.com/office/drawing/2012/chart" uri="{CE6537A1-D6FC-4f65-9D91-7224C49458BB}"/>
                <c:ext xmlns:c16="http://schemas.microsoft.com/office/drawing/2014/chart" uri="{C3380CC4-5D6E-409C-BE32-E72D297353CC}">
                  <c16:uniqueId val="{00000002-023A-416C-BDAF-6C20E122775A}"/>
                </c:ext>
              </c:extLst>
            </c:dLbl>
            <c:dLbl>
              <c:idx val="11"/>
              <c:delete val="1"/>
              <c:extLst>
                <c:ext xmlns:c15="http://schemas.microsoft.com/office/drawing/2012/chart" uri="{CE6537A1-D6FC-4f65-9D91-7224C49458BB}"/>
                <c:ext xmlns:c16="http://schemas.microsoft.com/office/drawing/2014/chart" uri="{C3380CC4-5D6E-409C-BE32-E72D297353CC}">
                  <c16:uniqueId val="{00000003-023A-416C-BDAF-6C20E122775A}"/>
                </c:ext>
              </c:extLst>
            </c:dLbl>
            <c:dLbl>
              <c:idx val="16"/>
              <c:delete val="1"/>
              <c:extLst>
                <c:ext xmlns:c15="http://schemas.microsoft.com/office/drawing/2012/chart" uri="{CE6537A1-D6FC-4f65-9D91-7224C49458BB}"/>
                <c:ext xmlns:c16="http://schemas.microsoft.com/office/drawing/2014/chart" uri="{C3380CC4-5D6E-409C-BE32-E72D297353CC}">
                  <c16:uniqueId val="{00000004-023A-416C-BDAF-6C20E122775A}"/>
                </c:ext>
              </c:extLst>
            </c:dLbl>
            <c:dLbl>
              <c:idx val="20"/>
              <c:delete val="1"/>
              <c:extLst>
                <c:ext xmlns:c15="http://schemas.microsoft.com/office/drawing/2012/chart" uri="{CE6537A1-D6FC-4f65-9D91-7224C49458BB}"/>
                <c:ext xmlns:c16="http://schemas.microsoft.com/office/drawing/2014/chart" uri="{C3380CC4-5D6E-409C-BE32-E72D297353CC}">
                  <c16:uniqueId val="{00000005-023A-416C-BDAF-6C20E122775A}"/>
                </c:ext>
              </c:extLst>
            </c:dLbl>
            <c:dLbl>
              <c:idx val="24"/>
              <c:delete val="1"/>
              <c:extLst>
                <c:ext xmlns:c15="http://schemas.microsoft.com/office/drawing/2012/chart" uri="{CE6537A1-D6FC-4f65-9D91-7224C49458BB}"/>
                <c:ext xmlns:c16="http://schemas.microsoft.com/office/drawing/2014/chart" uri="{C3380CC4-5D6E-409C-BE32-E72D297353CC}">
                  <c16:uniqueId val="{00000006-023A-416C-BDAF-6C20E122775A}"/>
                </c:ext>
              </c:extLst>
            </c:dLbl>
            <c:dLbl>
              <c:idx val="31"/>
              <c:delete val="1"/>
              <c:extLst>
                <c:ext xmlns:c15="http://schemas.microsoft.com/office/drawing/2012/chart" uri="{CE6537A1-D6FC-4f65-9D91-7224C49458BB}"/>
                <c:ext xmlns:c16="http://schemas.microsoft.com/office/drawing/2014/chart" uri="{C3380CC4-5D6E-409C-BE32-E72D297353CC}">
                  <c16:uniqueId val="{00000007-023A-416C-BDAF-6C20E122775A}"/>
                </c:ext>
              </c:extLst>
            </c:dLbl>
            <c:numFmt formatCode="0%" sourceLinked="0"/>
            <c:spPr>
              <a:gradFill flip="none" rotWithShape="1">
                <a:gsLst>
                  <a:gs pos="100000">
                    <a:srgbClr val="FFC000"/>
                  </a:gs>
                  <a:gs pos="0">
                    <a:srgbClr val="FF0000"/>
                  </a:gs>
                </a:gsLst>
                <a:lin ang="8100000" scaled="1"/>
                <a:tileRect/>
              </a:gra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tables!$I$202:$AQ$202</c:f>
              <c:numCache>
                <c:formatCode>General</c:formatCode>
                <c:ptCount val="35"/>
                <c:pt idx="0" formatCode="0.0%">
                  <c:v>0.1757</c:v>
                </c:pt>
                <c:pt idx="2" formatCode="0%">
                  <c:v>0.16620000000000001</c:v>
                </c:pt>
                <c:pt idx="3" formatCode="0%">
                  <c:v>0.1865</c:v>
                </c:pt>
                <c:pt idx="5" formatCode="0%">
                  <c:v>0.1575</c:v>
                </c:pt>
                <c:pt idx="6" formatCode="0%">
                  <c:v>0.1313</c:v>
                </c:pt>
                <c:pt idx="7" formatCode="0%">
                  <c:v>0.21579999999999999</c:v>
                </c:pt>
                <c:pt idx="8" formatCode="0%">
                  <c:v>0.1613</c:v>
                </c:pt>
                <c:pt idx="9" formatCode="0%">
                  <c:v>0.19589999999999999</c:v>
                </c:pt>
                <c:pt idx="10" formatCode="0%">
                  <c:v>0.18420000000000003</c:v>
                </c:pt>
                <c:pt idx="12" formatCode="0%">
                  <c:v>0.17620000000000002</c:v>
                </c:pt>
                <c:pt idx="13" formatCode="0%">
                  <c:v>0.1857</c:v>
                </c:pt>
                <c:pt idx="14" formatCode="0%">
                  <c:v>0.2</c:v>
                </c:pt>
                <c:pt idx="15" formatCode="0%">
                  <c:v>0.12380000000000001</c:v>
                </c:pt>
                <c:pt idx="17" formatCode="0%">
                  <c:v>0.1535</c:v>
                </c:pt>
                <c:pt idx="18" formatCode="0%">
                  <c:v>0.161</c:v>
                </c:pt>
                <c:pt idx="19" formatCode="0%">
                  <c:v>0.24309999999999998</c:v>
                </c:pt>
                <c:pt idx="21" formatCode="0%">
                  <c:v>0.1681</c:v>
                </c:pt>
                <c:pt idx="22" formatCode="0%">
                  <c:v>0.18760000000000002</c:v>
                </c:pt>
                <c:pt idx="23" formatCode="0%">
                  <c:v>0.1467</c:v>
                </c:pt>
                <c:pt idx="25" formatCode="0%">
                  <c:v>0.30070000000000002</c:v>
                </c:pt>
                <c:pt idx="26" formatCode="0%">
                  <c:v>0.122</c:v>
                </c:pt>
                <c:pt idx="27" formatCode="0%">
                  <c:v>0.1429</c:v>
                </c:pt>
                <c:pt idx="28" formatCode="0%">
                  <c:v>0.1341</c:v>
                </c:pt>
                <c:pt idx="29" formatCode="0%">
                  <c:v>0.16350000000000001</c:v>
                </c:pt>
                <c:pt idx="30" formatCode="0%">
                  <c:v>0.11710000000000001</c:v>
                </c:pt>
                <c:pt idx="32" formatCode="0%">
                  <c:v>0.1061</c:v>
                </c:pt>
                <c:pt idx="33" formatCode="0%">
                  <c:v>0.11960000000000001</c:v>
                </c:pt>
                <c:pt idx="34" formatCode="0%">
                  <c:v>0.19370000000000001</c:v>
                </c:pt>
              </c:numCache>
            </c:numRef>
          </c:val>
          <c:extLst>
            <c:ext xmlns:c16="http://schemas.microsoft.com/office/drawing/2014/chart" uri="{C3380CC4-5D6E-409C-BE32-E72D297353CC}">
              <c16:uniqueId val="{00000008-023A-416C-BDAF-6C20E122775A}"/>
            </c:ext>
          </c:extLst>
        </c:ser>
        <c:ser>
          <c:idx val="1"/>
          <c:order val="1"/>
          <c:tx>
            <c:strRef>
              <c:f>tables!$H$203</c:f>
              <c:strCache>
                <c:ptCount val="1"/>
                <c:pt idx="0">
                  <c:v>Così così/abb. bene</c:v>
                </c:pt>
              </c:strCache>
            </c:strRef>
          </c:tx>
          <c:spPr>
            <a:solidFill>
              <a:srgbClr val="B8DEE8"/>
            </a:solidFill>
          </c:spPr>
          <c:invertIfNegative val="0"/>
          <c:dLbls>
            <c:dLbl>
              <c:idx val="0"/>
              <c:numFmt formatCode="0.0%" sourceLinked="0"/>
              <c:spPr>
                <a:solidFill>
                  <a:srgbClr val="B8DEE8"/>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9-023A-416C-BDAF-6C20E122775A}"/>
                </c:ext>
              </c:extLst>
            </c:dLbl>
            <c:dLbl>
              <c:idx val="1"/>
              <c:delete val="1"/>
              <c:extLst>
                <c:ext xmlns:c15="http://schemas.microsoft.com/office/drawing/2012/chart" uri="{CE6537A1-D6FC-4f65-9D91-7224C49458BB}"/>
                <c:ext xmlns:c16="http://schemas.microsoft.com/office/drawing/2014/chart" uri="{C3380CC4-5D6E-409C-BE32-E72D297353CC}">
                  <c16:uniqueId val="{0000000A-023A-416C-BDAF-6C20E122775A}"/>
                </c:ext>
              </c:extLst>
            </c:dLbl>
            <c:dLbl>
              <c:idx val="4"/>
              <c:delete val="1"/>
              <c:extLst>
                <c:ext xmlns:c15="http://schemas.microsoft.com/office/drawing/2012/chart" uri="{CE6537A1-D6FC-4f65-9D91-7224C49458BB}"/>
                <c:ext xmlns:c16="http://schemas.microsoft.com/office/drawing/2014/chart" uri="{C3380CC4-5D6E-409C-BE32-E72D297353CC}">
                  <c16:uniqueId val="{0000000B-023A-416C-BDAF-6C20E122775A}"/>
                </c:ext>
              </c:extLst>
            </c:dLbl>
            <c:dLbl>
              <c:idx val="11"/>
              <c:delete val="1"/>
              <c:extLst>
                <c:ext xmlns:c15="http://schemas.microsoft.com/office/drawing/2012/chart" uri="{CE6537A1-D6FC-4f65-9D91-7224C49458BB}"/>
                <c:ext xmlns:c16="http://schemas.microsoft.com/office/drawing/2014/chart" uri="{C3380CC4-5D6E-409C-BE32-E72D297353CC}">
                  <c16:uniqueId val="{0000000C-023A-416C-BDAF-6C20E122775A}"/>
                </c:ext>
              </c:extLst>
            </c:dLbl>
            <c:dLbl>
              <c:idx val="16"/>
              <c:delete val="1"/>
              <c:extLst>
                <c:ext xmlns:c15="http://schemas.microsoft.com/office/drawing/2012/chart" uri="{CE6537A1-D6FC-4f65-9D91-7224C49458BB}"/>
                <c:ext xmlns:c16="http://schemas.microsoft.com/office/drawing/2014/chart" uri="{C3380CC4-5D6E-409C-BE32-E72D297353CC}">
                  <c16:uniqueId val="{0000000D-023A-416C-BDAF-6C20E122775A}"/>
                </c:ext>
              </c:extLst>
            </c:dLbl>
            <c:dLbl>
              <c:idx val="20"/>
              <c:delete val="1"/>
              <c:extLst>
                <c:ext xmlns:c15="http://schemas.microsoft.com/office/drawing/2012/chart" uri="{CE6537A1-D6FC-4f65-9D91-7224C49458BB}"/>
                <c:ext xmlns:c16="http://schemas.microsoft.com/office/drawing/2014/chart" uri="{C3380CC4-5D6E-409C-BE32-E72D297353CC}">
                  <c16:uniqueId val="{0000000E-023A-416C-BDAF-6C20E122775A}"/>
                </c:ext>
              </c:extLst>
            </c:dLbl>
            <c:dLbl>
              <c:idx val="24"/>
              <c:delete val="1"/>
              <c:extLst>
                <c:ext xmlns:c15="http://schemas.microsoft.com/office/drawing/2012/chart" uri="{CE6537A1-D6FC-4f65-9D91-7224C49458BB}"/>
                <c:ext xmlns:c16="http://schemas.microsoft.com/office/drawing/2014/chart" uri="{C3380CC4-5D6E-409C-BE32-E72D297353CC}">
                  <c16:uniqueId val="{0000000F-023A-416C-BDAF-6C20E122775A}"/>
                </c:ext>
              </c:extLst>
            </c:dLbl>
            <c:dLbl>
              <c:idx val="31"/>
              <c:delete val="1"/>
              <c:extLst>
                <c:ext xmlns:c15="http://schemas.microsoft.com/office/drawing/2012/chart" uri="{CE6537A1-D6FC-4f65-9D91-7224C49458BB}"/>
                <c:ext xmlns:c16="http://schemas.microsoft.com/office/drawing/2014/chart" uri="{C3380CC4-5D6E-409C-BE32-E72D297353CC}">
                  <c16:uniqueId val="{00000010-023A-416C-BDAF-6C20E122775A}"/>
                </c:ext>
              </c:extLst>
            </c:dLbl>
            <c:numFmt formatCode="0%" sourceLinked="0"/>
            <c:spPr>
              <a:solidFill>
                <a:srgbClr val="B8DEE8"/>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tables!$I$203:$AQ$203</c:f>
              <c:numCache>
                <c:formatCode>General</c:formatCode>
                <c:ptCount val="35"/>
                <c:pt idx="0" formatCode="0.0%">
                  <c:v>0.52859999999999996</c:v>
                </c:pt>
                <c:pt idx="2" formatCode="0%">
                  <c:v>0.54159999999999997</c:v>
                </c:pt>
                <c:pt idx="3" formatCode="0%">
                  <c:v>0.51380000000000003</c:v>
                </c:pt>
                <c:pt idx="5" formatCode="0%">
                  <c:v>0.51180000000000003</c:v>
                </c:pt>
                <c:pt idx="6" formatCode="0%">
                  <c:v>0.49490000000000001</c:v>
                </c:pt>
                <c:pt idx="7" formatCode="0%">
                  <c:v>0.46759999999999996</c:v>
                </c:pt>
                <c:pt idx="8" formatCode="0%">
                  <c:v>0.5242</c:v>
                </c:pt>
                <c:pt idx="9" formatCode="0%">
                  <c:v>0.58760000000000001</c:v>
                </c:pt>
                <c:pt idx="10" formatCode="0%">
                  <c:v>0.60530000000000006</c:v>
                </c:pt>
                <c:pt idx="12" formatCode="0%">
                  <c:v>0.52380000000000004</c:v>
                </c:pt>
                <c:pt idx="13" formatCode="0%">
                  <c:v>0.52859999999999996</c:v>
                </c:pt>
                <c:pt idx="14" formatCode="0%">
                  <c:v>0.50479999999999992</c:v>
                </c:pt>
                <c:pt idx="15" formatCode="0%">
                  <c:v>0.56189999999999996</c:v>
                </c:pt>
                <c:pt idx="17" formatCode="0%">
                  <c:v>0.55940000000000001</c:v>
                </c:pt>
                <c:pt idx="18" formatCode="0%">
                  <c:v>0.53670000000000007</c:v>
                </c:pt>
                <c:pt idx="19" formatCode="0%">
                  <c:v>0.46529999999999999</c:v>
                </c:pt>
                <c:pt idx="21" formatCode="0%">
                  <c:v>0.51329999999999998</c:v>
                </c:pt>
                <c:pt idx="22" formatCode="0%">
                  <c:v>0.51490000000000002</c:v>
                </c:pt>
                <c:pt idx="23" formatCode="0%">
                  <c:v>0.57999999999999996</c:v>
                </c:pt>
                <c:pt idx="25" formatCode="0%">
                  <c:v>0.58820000000000006</c:v>
                </c:pt>
                <c:pt idx="26" formatCode="0%">
                  <c:v>0.6341</c:v>
                </c:pt>
                <c:pt idx="27" formatCode="0%">
                  <c:v>0.48700000000000004</c:v>
                </c:pt>
                <c:pt idx="28" formatCode="0%">
                  <c:v>0.45119999999999999</c:v>
                </c:pt>
                <c:pt idx="29" formatCode="0%">
                  <c:v>0.50309999999999999</c:v>
                </c:pt>
                <c:pt idx="30" formatCode="0%">
                  <c:v>0.55859999999999999</c:v>
                </c:pt>
                <c:pt idx="32" formatCode="0%">
                  <c:v>0.56059999999999999</c:v>
                </c:pt>
                <c:pt idx="33" formatCode="0%">
                  <c:v>0.58700000000000008</c:v>
                </c:pt>
                <c:pt idx="34" formatCode="0%">
                  <c:v>0.51479999999999992</c:v>
                </c:pt>
              </c:numCache>
            </c:numRef>
          </c:val>
          <c:extLst>
            <c:ext xmlns:c16="http://schemas.microsoft.com/office/drawing/2014/chart" uri="{C3380CC4-5D6E-409C-BE32-E72D297353CC}">
              <c16:uniqueId val="{00000011-023A-416C-BDAF-6C20E122775A}"/>
            </c:ext>
          </c:extLst>
        </c:ser>
        <c:ser>
          <c:idx val="2"/>
          <c:order val="2"/>
          <c:tx>
            <c:strRef>
              <c:f>tables!$H$204</c:f>
              <c:strCache>
                <c:ptCount val="1"/>
                <c:pt idx="0">
                  <c:v>Bene/molto bene</c:v>
                </c:pt>
              </c:strCache>
            </c:strRef>
          </c:tx>
          <c:spPr>
            <a:gradFill flip="none" rotWithShape="1">
              <a:gsLst>
                <a:gs pos="100000">
                  <a:srgbClr val="93D050"/>
                </a:gs>
                <a:gs pos="0">
                  <a:srgbClr val="006600"/>
                </a:gs>
              </a:gsLst>
              <a:lin ang="0" scaled="1"/>
              <a:tileRect/>
            </a:gradFill>
          </c:spPr>
          <c:invertIfNegative val="0"/>
          <c:dLbls>
            <c:dLbl>
              <c:idx val="0"/>
              <c:numFmt formatCode="0.0%" sourceLinked="0"/>
              <c:spPr>
                <a:gradFill flip="none" rotWithShape="1">
                  <a:gsLst>
                    <a:gs pos="100000">
                      <a:srgbClr val="93D050"/>
                    </a:gs>
                    <a:gs pos="0">
                      <a:srgbClr val="006600"/>
                    </a:gs>
                  </a:gsLst>
                  <a:lin ang="0" scaled="1"/>
                  <a:tileRect/>
                </a:gra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2-023A-416C-BDAF-6C20E122775A}"/>
                </c:ext>
              </c:extLst>
            </c:dLbl>
            <c:dLbl>
              <c:idx val="1"/>
              <c:delete val="1"/>
              <c:extLst>
                <c:ext xmlns:c15="http://schemas.microsoft.com/office/drawing/2012/chart" uri="{CE6537A1-D6FC-4f65-9D91-7224C49458BB}"/>
                <c:ext xmlns:c16="http://schemas.microsoft.com/office/drawing/2014/chart" uri="{C3380CC4-5D6E-409C-BE32-E72D297353CC}">
                  <c16:uniqueId val="{00000013-023A-416C-BDAF-6C20E122775A}"/>
                </c:ext>
              </c:extLst>
            </c:dLbl>
            <c:dLbl>
              <c:idx val="4"/>
              <c:delete val="1"/>
              <c:extLst>
                <c:ext xmlns:c15="http://schemas.microsoft.com/office/drawing/2012/chart" uri="{CE6537A1-D6FC-4f65-9D91-7224C49458BB}"/>
                <c:ext xmlns:c16="http://schemas.microsoft.com/office/drawing/2014/chart" uri="{C3380CC4-5D6E-409C-BE32-E72D297353CC}">
                  <c16:uniqueId val="{00000014-023A-416C-BDAF-6C20E122775A}"/>
                </c:ext>
              </c:extLst>
            </c:dLbl>
            <c:dLbl>
              <c:idx val="11"/>
              <c:delete val="1"/>
              <c:extLst>
                <c:ext xmlns:c15="http://schemas.microsoft.com/office/drawing/2012/chart" uri="{CE6537A1-D6FC-4f65-9D91-7224C49458BB}"/>
                <c:ext xmlns:c16="http://schemas.microsoft.com/office/drawing/2014/chart" uri="{C3380CC4-5D6E-409C-BE32-E72D297353CC}">
                  <c16:uniqueId val="{00000015-023A-416C-BDAF-6C20E122775A}"/>
                </c:ext>
              </c:extLst>
            </c:dLbl>
            <c:dLbl>
              <c:idx val="16"/>
              <c:delete val="1"/>
              <c:extLst>
                <c:ext xmlns:c15="http://schemas.microsoft.com/office/drawing/2012/chart" uri="{CE6537A1-D6FC-4f65-9D91-7224C49458BB}"/>
                <c:ext xmlns:c16="http://schemas.microsoft.com/office/drawing/2014/chart" uri="{C3380CC4-5D6E-409C-BE32-E72D297353CC}">
                  <c16:uniqueId val="{00000016-023A-416C-BDAF-6C20E122775A}"/>
                </c:ext>
              </c:extLst>
            </c:dLbl>
            <c:dLbl>
              <c:idx val="20"/>
              <c:delete val="1"/>
              <c:extLst>
                <c:ext xmlns:c15="http://schemas.microsoft.com/office/drawing/2012/chart" uri="{CE6537A1-D6FC-4f65-9D91-7224C49458BB}"/>
                <c:ext xmlns:c16="http://schemas.microsoft.com/office/drawing/2014/chart" uri="{C3380CC4-5D6E-409C-BE32-E72D297353CC}">
                  <c16:uniqueId val="{00000017-023A-416C-BDAF-6C20E122775A}"/>
                </c:ext>
              </c:extLst>
            </c:dLbl>
            <c:dLbl>
              <c:idx val="24"/>
              <c:delete val="1"/>
              <c:extLst>
                <c:ext xmlns:c15="http://schemas.microsoft.com/office/drawing/2012/chart" uri="{CE6537A1-D6FC-4f65-9D91-7224C49458BB}"/>
                <c:ext xmlns:c16="http://schemas.microsoft.com/office/drawing/2014/chart" uri="{C3380CC4-5D6E-409C-BE32-E72D297353CC}">
                  <c16:uniqueId val="{00000018-023A-416C-BDAF-6C20E122775A}"/>
                </c:ext>
              </c:extLst>
            </c:dLbl>
            <c:dLbl>
              <c:idx val="31"/>
              <c:delete val="1"/>
              <c:extLst>
                <c:ext xmlns:c15="http://schemas.microsoft.com/office/drawing/2012/chart" uri="{CE6537A1-D6FC-4f65-9D91-7224C49458BB}"/>
                <c:ext xmlns:c16="http://schemas.microsoft.com/office/drawing/2014/chart" uri="{C3380CC4-5D6E-409C-BE32-E72D297353CC}">
                  <c16:uniqueId val="{00000019-023A-416C-BDAF-6C20E122775A}"/>
                </c:ext>
              </c:extLst>
            </c:dLbl>
            <c:numFmt formatCode="0%" sourceLinked="0"/>
            <c:spPr>
              <a:gradFill flip="none" rotWithShape="1">
                <a:gsLst>
                  <a:gs pos="100000">
                    <a:srgbClr val="93D050"/>
                  </a:gs>
                  <a:gs pos="0">
                    <a:srgbClr val="006600"/>
                  </a:gs>
                </a:gsLst>
                <a:lin ang="0" scaled="1"/>
                <a:tileRect/>
              </a:gradFill>
              <a:ln>
                <a:noFill/>
              </a:ln>
              <a:effectLst/>
            </c:spPr>
            <c:txPr>
              <a:bodyPr wrap="square" lIns="0" tIns="0" rIns="0" bIns="0" anchor="ctr">
                <a:spAutoFit/>
              </a:bodyPr>
              <a:lstStyle/>
              <a:p>
                <a:pPr>
                  <a:defRPr>
                    <a:solidFill>
                      <a:srgbClr val="FEFFFF"/>
                    </a:solidFill>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tables!$I$204:$AQ$204</c:f>
              <c:numCache>
                <c:formatCode>General</c:formatCode>
                <c:ptCount val="35"/>
                <c:pt idx="0" formatCode="0.0%">
                  <c:v>0.2286</c:v>
                </c:pt>
                <c:pt idx="2" formatCode="0%">
                  <c:v>0.22789999999999999</c:v>
                </c:pt>
                <c:pt idx="3" formatCode="0%">
                  <c:v>0.22940000000000002</c:v>
                </c:pt>
                <c:pt idx="5" formatCode="0%">
                  <c:v>0.21260000000000001</c:v>
                </c:pt>
                <c:pt idx="6" formatCode="0%">
                  <c:v>0.31309999999999999</c:v>
                </c:pt>
                <c:pt idx="7" formatCode="0%">
                  <c:v>0.2878</c:v>
                </c:pt>
                <c:pt idx="8" formatCode="0%">
                  <c:v>0.2339</c:v>
                </c:pt>
                <c:pt idx="9" formatCode="0%">
                  <c:v>0.13400000000000001</c:v>
                </c:pt>
                <c:pt idx="10" formatCode="0%">
                  <c:v>0.1754</c:v>
                </c:pt>
                <c:pt idx="12" formatCode="0%">
                  <c:v>0.21429999999999999</c:v>
                </c:pt>
                <c:pt idx="13" formatCode="0%">
                  <c:v>0.23929999999999998</c:v>
                </c:pt>
                <c:pt idx="14" formatCode="0%">
                  <c:v>0.23809999999999998</c:v>
                </c:pt>
                <c:pt idx="15" formatCode="0%">
                  <c:v>0.21899999999999997</c:v>
                </c:pt>
                <c:pt idx="17" formatCode="0%">
                  <c:v>0.18809999999999999</c:v>
                </c:pt>
                <c:pt idx="18" formatCode="0%">
                  <c:v>0.23730000000000001</c:v>
                </c:pt>
                <c:pt idx="19" formatCode="0%">
                  <c:v>0.26390000000000002</c:v>
                </c:pt>
                <c:pt idx="21" formatCode="0%">
                  <c:v>0.20350000000000001</c:v>
                </c:pt>
                <c:pt idx="22" formatCode="0%">
                  <c:v>0.2334</c:v>
                </c:pt>
                <c:pt idx="23" formatCode="0%">
                  <c:v>0.23329999999999998</c:v>
                </c:pt>
                <c:pt idx="25" formatCode="0%">
                  <c:v>7.8399999999999997E-2</c:v>
                </c:pt>
                <c:pt idx="26" formatCode="0%">
                  <c:v>0.2195</c:v>
                </c:pt>
                <c:pt idx="27" formatCode="0%">
                  <c:v>0.35710000000000003</c:v>
                </c:pt>
                <c:pt idx="28" formatCode="0%">
                  <c:v>0.3049</c:v>
                </c:pt>
                <c:pt idx="29" formatCode="0%">
                  <c:v>0.17610000000000001</c:v>
                </c:pt>
                <c:pt idx="30" formatCode="0%">
                  <c:v>0.27929999999999999</c:v>
                </c:pt>
                <c:pt idx="32" formatCode="0%">
                  <c:v>0.19699999999999998</c:v>
                </c:pt>
                <c:pt idx="33" formatCode="0%">
                  <c:v>0.19570000000000001</c:v>
                </c:pt>
                <c:pt idx="34" formatCode="0%">
                  <c:v>0.23800000000000002</c:v>
                </c:pt>
              </c:numCache>
            </c:numRef>
          </c:val>
          <c:extLst>
            <c:ext xmlns:c16="http://schemas.microsoft.com/office/drawing/2014/chart" uri="{C3380CC4-5D6E-409C-BE32-E72D297353CC}">
              <c16:uniqueId val="{0000001A-023A-416C-BDAF-6C20E122775A}"/>
            </c:ext>
          </c:extLst>
        </c:ser>
        <c:ser>
          <c:idx val="3"/>
          <c:order val="3"/>
          <c:tx>
            <c:strRef>
              <c:f>tables!$H$205</c:f>
              <c:strCache>
                <c:ptCount val="1"/>
                <c:pt idx="0">
                  <c:v>Non so</c:v>
                </c:pt>
              </c:strCache>
            </c:strRef>
          </c:tx>
          <c:spPr>
            <a:solidFill>
              <a:srgbClr val="A6A6A6"/>
            </a:solidFill>
          </c:spPr>
          <c:invertIfNegative val="0"/>
          <c:dLbls>
            <c:dLbl>
              <c:idx val="0"/>
              <c:numFmt formatCode="0.0%" sourceLinked="0"/>
              <c:spPr>
                <a:solidFill>
                  <a:srgbClr val="A6A6A6"/>
                </a:solidFill>
                <a:ln>
                  <a:noFill/>
                </a:ln>
                <a:effectLst/>
              </c:spPr>
              <c:txPr>
                <a:bodyPr wrap="square" lIns="0" tIns="0" rIns="0" bIns="0" anchor="ctr">
                  <a:spAutoFit/>
                </a:bodyPr>
                <a:lstStyle/>
                <a:p>
                  <a:pPr>
                    <a:defRPr/>
                  </a:pPr>
                  <a:endParaRPr lang="it-IT"/>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B-023A-416C-BDAF-6C20E122775A}"/>
                </c:ext>
              </c:extLst>
            </c:dLbl>
            <c:dLbl>
              <c:idx val="1"/>
              <c:delete val="1"/>
              <c:extLst>
                <c:ext xmlns:c15="http://schemas.microsoft.com/office/drawing/2012/chart" uri="{CE6537A1-D6FC-4f65-9D91-7224C49458BB}"/>
                <c:ext xmlns:c16="http://schemas.microsoft.com/office/drawing/2014/chart" uri="{C3380CC4-5D6E-409C-BE32-E72D297353CC}">
                  <c16:uniqueId val="{0000001C-023A-416C-BDAF-6C20E122775A}"/>
                </c:ext>
              </c:extLst>
            </c:dLbl>
            <c:dLbl>
              <c:idx val="4"/>
              <c:delete val="1"/>
              <c:extLst>
                <c:ext xmlns:c15="http://schemas.microsoft.com/office/drawing/2012/chart" uri="{CE6537A1-D6FC-4f65-9D91-7224C49458BB}"/>
                <c:ext xmlns:c16="http://schemas.microsoft.com/office/drawing/2014/chart" uri="{C3380CC4-5D6E-409C-BE32-E72D297353CC}">
                  <c16:uniqueId val="{0000001D-023A-416C-BDAF-6C20E122775A}"/>
                </c:ext>
              </c:extLst>
            </c:dLbl>
            <c:dLbl>
              <c:idx val="7"/>
              <c:delete val="1"/>
              <c:extLst>
                <c:ext xmlns:c15="http://schemas.microsoft.com/office/drawing/2012/chart" uri="{CE6537A1-D6FC-4f65-9D91-7224C49458BB}"/>
                <c:ext xmlns:c16="http://schemas.microsoft.com/office/drawing/2014/chart" uri="{C3380CC4-5D6E-409C-BE32-E72D297353CC}">
                  <c16:uniqueId val="{0000001E-023A-416C-BDAF-6C20E122775A}"/>
                </c:ext>
              </c:extLst>
            </c:dLbl>
            <c:dLbl>
              <c:idx val="11"/>
              <c:delete val="1"/>
              <c:extLst>
                <c:ext xmlns:c15="http://schemas.microsoft.com/office/drawing/2012/chart" uri="{CE6537A1-D6FC-4f65-9D91-7224C49458BB}"/>
                <c:ext xmlns:c16="http://schemas.microsoft.com/office/drawing/2014/chart" uri="{C3380CC4-5D6E-409C-BE32-E72D297353CC}">
                  <c16:uniqueId val="{0000001F-023A-416C-BDAF-6C20E122775A}"/>
                </c:ext>
              </c:extLst>
            </c:dLbl>
            <c:dLbl>
              <c:idx val="16"/>
              <c:delete val="1"/>
              <c:extLst>
                <c:ext xmlns:c15="http://schemas.microsoft.com/office/drawing/2012/chart" uri="{CE6537A1-D6FC-4f65-9D91-7224C49458BB}"/>
                <c:ext xmlns:c16="http://schemas.microsoft.com/office/drawing/2014/chart" uri="{C3380CC4-5D6E-409C-BE32-E72D297353CC}">
                  <c16:uniqueId val="{00000020-023A-416C-BDAF-6C20E122775A}"/>
                </c:ext>
              </c:extLst>
            </c:dLbl>
            <c:dLbl>
              <c:idx val="19"/>
              <c:delete val="1"/>
              <c:extLst>
                <c:ext xmlns:c15="http://schemas.microsoft.com/office/drawing/2012/chart" uri="{CE6537A1-D6FC-4f65-9D91-7224C49458BB}"/>
                <c:ext xmlns:c16="http://schemas.microsoft.com/office/drawing/2014/chart" uri="{C3380CC4-5D6E-409C-BE32-E72D297353CC}">
                  <c16:uniqueId val="{00000021-023A-416C-BDAF-6C20E122775A}"/>
                </c:ext>
              </c:extLst>
            </c:dLbl>
            <c:dLbl>
              <c:idx val="20"/>
              <c:delete val="1"/>
              <c:extLst>
                <c:ext xmlns:c15="http://schemas.microsoft.com/office/drawing/2012/chart" uri="{CE6537A1-D6FC-4f65-9D91-7224C49458BB}"/>
                <c:ext xmlns:c16="http://schemas.microsoft.com/office/drawing/2014/chart" uri="{C3380CC4-5D6E-409C-BE32-E72D297353CC}">
                  <c16:uniqueId val="{00000022-023A-416C-BDAF-6C20E122775A}"/>
                </c:ext>
              </c:extLst>
            </c:dLbl>
            <c:dLbl>
              <c:idx val="24"/>
              <c:delete val="1"/>
              <c:extLst>
                <c:ext xmlns:c15="http://schemas.microsoft.com/office/drawing/2012/chart" uri="{CE6537A1-D6FC-4f65-9D91-7224C49458BB}"/>
                <c:ext xmlns:c16="http://schemas.microsoft.com/office/drawing/2014/chart" uri="{C3380CC4-5D6E-409C-BE32-E72D297353CC}">
                  <c16:uniqueId val="{00000023-023A-416C-BDAF-6C20E122775A}"/>
                </c:ext>
              </c:extLst>
            </c:dLbl>
            <c:dLbl>
              <c:idx val="26"/>
              <c:delete val="1"/>
              <c:extLst>
                <c:ext xmlns:c15="http://schemas.microsoft.com/office/drawing/2012/chart" uri="{CE6537A1-D6FC-4f65-9D91-7224C49458BB}"/>
                <c:ext xmlns:c16="http://schemas.microsoft.com/office/drawing/2014/chart" uri="{C3380CC4-5D6E-409C-BE32-E72D297353CC}">
                  <c16:uniqueId val="{00000024-023A-416C-BDAF-6C20E122775A}"/>
                </c:ext>
              </c:extLst>
            </c:dLbl>
            <c:dLbl>
              <c:idx val="27"/>
              <c:delete val="1"/>
              <c:extLst>
                <c:ext xmlns:c15="http://schemas.microsoft.com/office/drawing/2012/chart" uri="{CE6537A1-D6FC-4f65-9D91-7224C49458BB}"/>
                <c:ext xmlns:c16="http://schemas.microsoft.com/office/drawing/2014/chart" uri="{C3380CC4-5D6E-409C-BE32-E72D297353CC}">
                  <c16:uniqueId val="{00000025-023A-416C-BDAF-6C20E122775A}"/>
                </c:ext>
              </c:extLst>
            </c:dLbl>
            <c:dLbl>
              <c:idx val="31"/>
              <c:delete val="1"/>
              <c:extLst>
                <c:ext xmlns:c15="http://schemas.microsoft.com/office/drawing/2012/chart" uri="{CE6537A1-D6FC-4f65-9D91-7224C49458BB}"/>
                <c:ext xmlns:c16="http://schemas.microsoft.com/office/drawing/2014/chart" uri="{C3380CC4-5D6E-409C-BE32-E72D297353CC}">
                  <c16:uniqueId val="{00000026-023A-416C-BDAF-6C20E122775A}"/>
                </c:ext>
              </c:extLst>
            </c:dLbl>
            <c:numFmt formatCode="0%" sourceLinked="0"/>
            <c:spPr>
              <a:solidFill>
                <a:srgbClr val="A6A6A6"/>
              </a:solid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1"/>
              </c:ext>
            </c:extLst>
          </c:dLbls>
          <c:cat>
            <c:strRef>
              <c:f>tables!$I$1:$AQ$1</c:f>
              <c:strCache>
                <c:ptCount val="35"/>
                <c:pt idx="0">
                  <c:v>Totale</c:v>
                </c:pt>
                <c:pt idx="2">
                  <c:v>Donna</c:v>
                </c:pt>
                <c:pt idx="3">
                  <c:v>Uomo</c:v>
                </c:pt>
                <c:pt idx="5">
                  <c:v>18-34 anni</c:v>
                </c:pt>
                <c:pt idx="6">
                  <c:v>35-44 anni</c:v>
                </c:pt>
                <c:pt idx="7">
                  <c:v>45-54 anni</c:v>
                </c:pt>
                <c:pt idx="8">
                  <c:v>55-64 anni</c:v>
                </c:pt>
                <c:pt idx="9">
                  <c:v>65-74 anni</c:v>
                </c:pt>
                <c:pt idx="10">
                  <c:v>75+ anni</c:v>
                </c:pt>
                <c:pt idx="12">
                  <c:v>Mare</c:v>
                </c:pt>
                <c:pt idx="13">
                  <c:v>Centro</c:v>
                </c:pt>
                <c:pt idx="14">
                  <c:v>Interno Nord</c:v>
                </c:pt>
                <c:pt idx="15">
                  <c:v>Interno Sud</c:v>
                </c:pt>
                <c:pt idx="17">
                  <c:v>elem./medie</c:v>
                </c:pt>
                <c:pt idx="18">
                  <c:v>diplomati</c:v>
                </c:pt>
                <c:pt idx="19">
                  <c:v>laureati</c:v>
                </c:pt>
                <c:pt idx="21">
                  <c:v>cl. inferiore</c:v>
                </c:pt>
                <c:pt idx="22">
                  <c:v>cl. media</c:v>
                </c:pt>
                <c:pt idx="23">
                  <c:v>cl. superiore</c:v>
                </c:pt>
                <c:pt idx="25">
                  <c:v>sinistra</c:v>
                </c:pt>
                <c:pt idx="26">
                  <c:v>centro</c:v>
                </c:pt>
                <c:pt idx="27">
                  <c:v>destra</c:v>
                </c:pt>
                <c:pt idx="28">
                  <c:v>non incasellantisi</c:v>
                </c:pt>
                <c:pt idx="29">
                  <c:v>apolitici</c:v>
                </c:pt>
                <c:pt idx="30">
                  <c:v>non rispondono</c:v>
                </c:pt>
                <c:pt idx="32">
                  <c:v>Voto: No</c:v>
                </c:pt>
                <c:pt idx="33">
                  <c:v>Voto: Forse</c:v>
                </c:pt>
                <c:pt idx="34">
                  <c:v>Voto: Sì</c:v>
                </c:pt>
              </c:strCache>
            </c:strRef>
          </c:cat>
          <c:val>
            <c:numRef>
              <c:f>tables!$I$205:$AQ$205</c:f>
              <c:numCache>
                <c:formatCode>General</c:formatCode>
                <c:ptCount val="35"/>
                <c:pt idx="0" formatCode="0.0%">
                  <c:v>6.7099999999999993E-2</c:v>
                </c:pt>
                <c:pt idx="2" formatCode="0%">
                  <c:v>6.4299999999999996E-2</c:v>
                </c:pt>
                <c:pt idx="3" formatCode="0%">
                  <c:v>7.0300000000000001E-2</c:v>
                </c:pt>
                <c:pt idx="5" formatCode="0%">
                  <c:v>0.11810000000000001</c:v>
                </c:pt>
                <c:pt idx="6" formatCode="0%">
                  <c:v>6.0599999999999994E-2</c:v>
                </c:pt>
                <c:pt idx="7" formatCode="0%">
                  <c:v>2.8799999999999999E-2</c:v>
                </c:pt>
                <c:pt idx="8" formatCode="0%">
                  <c:v>8.0600000000000005E-2</c:v>
                </c:pt>
                <c:pt idx="9" formatCode="0%">
                  <c:v>8.2500000000000004E-2</c:v>
                </c:pt>
                <c:pt idx="10" formatCode="0%">
                  <c:v>3.5099999999999999E-2</c:v>
                </c:pt>
                <c:pt idx="12" formatCode="0%">
                  <c:v>8.5699999999999998E-2</c:v>
                </c:pt>
                <c:pt idx="13" formatCode="0%">
                  <c:v>4.6399999999999997E-2</c:v>
                </c:pt>
                <c:pt idx="14" formatCode="0%">
                  <c:v>5.7099999999999998E-2</c:v>
                </c:pt>
                <c:pt idx="15" formatCode="0%">
                  <c:v>9.5199999999999993E-2</c:v>
                </c:pt>
                <c:pt idx="17" formatCode="0%">
                  <c:v>9.9000000000000005E-2</c:v>
                </c:pt>
                <c:pt idx="18" formatCode="0%">
                  <c:v>6.5000000000000002E-2</c:v>
                </c:pt>
                <c:pt idx="19" formatCode="0%">
                  <c:v>2.7799999999999998E-2</c:v>
                </c:pt>
                <c:pt idx="21" formatCode="0%">
                  <c:v>0.115</c:v>
                </c:pt>
                <c:pt idx="22" formatCode="0%">
                  <c:v>6.4100000000000004E-2</c:v>
                </c:pt>
                <c:pt idx="23" formatCode="0%">
                  <c:v>0.04</c:v>
                </c:pt>
                <c:pt idx="25" formatCode="0%">
                  <c:v>3.27E-2</c:v>
                </c:pt>
                <c:pt idx="26" formatCode="0%">
                  <c:v>2.4399999999999998E-2</c:v>
                </c:pt>
                <c:pt idx="27" formatCode="0%">
                  <c:v>1.3000000000000001E-2</c:v>
                </c:pt>
                <c:pt idx="28" formatCode="0%">
                  <c:v>0.10980000000000001</c:v>
                </c:pt>
                <c:pt idx="29" formatCode="0%">
                  <c:v>0.15720000000000001</c:v>
                </c:pt>
                <c:pt idx="30" formatCode="0%">
                  <c:v>4.4999999999999998E-2</c:v>
                </c:pt>
                <c:pt idx="32" formatCode="0%">
                  <c:v>0.13639999999999999</c:v>
                </c:pt>
                <c:pt idx="33" formatCode="0%">
                  <c:v>9.7799999999999998E-2</c:v>
                </c:pt>
                <c:pt idx="34" formatCode="0%">
                  <c:v>5.3499999999999999E-2</c:v>
                </c:pt>
              </c:numCache>
            </c:numRef>
          </c:val>
          <c:extLst>
            <c:ext xmlns:c16="http://schemas.microsoft.com/office/drawing/2014/chart" uri="{C3380CC4-5D6E-409C-BE32-E72D297353CC}">
              <c16:uniqueId val="{00000027-023A-416C-BDAF-6C20E122775A}"/>
            </c:ext>
          </c:extLst>
        </c:ser>
        <c:dLbls>
          <c:dLblPos val="ctr"/>
          <c:showLegendKey val="0"/>
          <c:showVal val="1"/>
          <c:showCatName val="0"/>
          <c:showSerName val="0"/>
          <c:showPercent val="0"/>
          <c:showBubbleSize val="0"/>
        </c:dLbls>
        <c:gapWidth val="10"/>
        <c:overlap val="100"/>
        <c:axId val="209083760"/>
        <c:axId val="209084152"/>
      </c:barChart>
      <c:catAx>
        <c:axId val="209083760"/>
        <c:scaling>
          <c:orientation val="minMax"/>
        </c:scaling>
        <c:delete val="0"/>
        <c:axPos val="b"/>
        <c:numFmt formatCode="General" sourceLinked="1"/>
        <c:majorTickMark val="out"/>
        <c:minorTickMark val="none"/>
        <c:tickLblPos val="nextTo"/>
        <c:txPr>
          <a:bodyPr rot="-1620000"/>
          <a:lstStyle/>
          <a:p>
            <a:pPr>
              <a:defRPr sz="900" b="1"/>
            </a:pPr>
            <a:endParaRPr lang="it-IT"/>
          </a:p>
        </c:txPr>
        <c:crossAx val="209084152"/>
        <c:crosses val="autoZero"/>
        <c:auto val="1"/>
        <c:lblAlgn val="ctr"/>
        <c:lblOffset val="100"/>
        <c:noMultiLvlLbl val="0"/>
      </c:catAx>
      <c:valAx>
        <c:axId val="209084152"/>
        <c:scaling>
          <c:orientation val="minMax"/>
          <c:max val="1"/>
          <c:min val="0"/>
        </c:scaling>
        <c:delete val="0"/>
        <c:axPos val="l"/>
        <c:majorGridlines/>
        <c:numFmt formatCode="0%" sourceLinked="0"/>
        <c:majorTickMark val="out"/>
        <c:minorTickMark val="none"/>
        <c:tickLblPos val="nextTo"/>
        <c:crossAx val="209083760"/>
        <c:crosses val="autoZero"/>
        <c:crossBetween val="between"/>
        <c:majorUnit val="0.2"/>
        <c:minorUnit val="0.1"/>
      </c:valAx>
    </c:plotArea>
    <c:legend>
      <c:legendPos val="b"/>
      <c:layout>
        <c:manualLayout>
          <c:xMode val="edge"/>
          <c:yMode val="edge"/>
          <c:x val="0"/>
          <c:y val="0.81520472012240275"/>
          <c:w val="0.99493218977229425"/>
          <c:h val="0.18476813117725485"/>
        </c:manualLayout>
      </c:layout>
      <c:overlay val="0"/>
      <c:txPr>
        <a:bodyPr/>
        <a:lstStyle/>
        <a:p>
          <a:pPr>
            <a:defRPr b="1"/>
          </a:pPr>
          <a:endParaRPr lang="it-IT"/>
        </a:p>
      </c:txPr>
    </c:legend>
    <c:plotVisOnly val="1"/>
    <c:dispBlanksAs val="gap"/>
    <c:showDLblsOverMax val="0"/>
  </c:chart>
  <c:spPr>
    <a:ln>
      <a:noFill/>
    </a:ln>
  </c:spPr>
  <c:txPr>
    <a:bodyPr/>
    <a:lstStyle/>
    <a:p>
      <a:pPr>
        <a:defRPr>
          <a:latin typeface="Bookman Old Style" pitchFamily="18" charset="0"/>
        </a:defRPr>
      </a:pPr>
      <a:endParaRPr lang="it-IT"/>
    </a:p>
  </c:txPr>
  <c:externalData r:id="rId2">
    <c:autoUpdate val="0"/>
  </c:externalData>
</c:chartSpace>
</file>

<file path=ppt/diagrams/_rels/data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image" Target="../media/image6.jpg"/><Relationship Id="rId5" Type="http://schemas.openxmlformats.org/officeDocument/2006/relationships/image" Target="../media/image4.jpg"/><Relationship Id="rId4" Type="http://schemas.openxmlformats.org/officeDocument/2006/relationships/image" Target="../media/image9.jpg"/></Relationships>
</file>

<file path=ppt/diagrams/_rels/drawing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image" Target="../media/image6.jpg"/><Relationship Id="rId5" Type="http://schemas.openxmlformats.org/officeDocument/2006/relationships/image" Target="../media/image4.jpg"/><Relationship Id="rId4" Type="http://schemas.openxmlformats.org/officeDocument/2006/relationships/image" Target="../media/image9.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6E5ECA-1A4A-44EE-B7D7-70159D3311F3}" type="doc">
      <dgm:prSet loTypeId="urn:microsoft.com/office/officeart/2008/layout/VerticalCurvedList" loCatId="list" qsTypeId="urn:microsoft.com/office/officeart/2005/8/quickstyle/3d3" qsCatId="3D" csTypeId="urn:microsoft.com/office/officeart/2005/8/colors/colorful5" csCatId="colorful" phldr="1"/>
      <dgm:spPr/>
      <dgm:t>
        <a:bodyPr/>
        <a:lstStyle/>
        <a:p>
          <a:endParaRPr lang="it-IT"/>
        </a:p>
      </dgm:t>
    </dgm:pt>
    <dgm:pt modelId="{75D4C507-BDA0-4420-B064-F2BF5884B1BE}">
      <dgm:prSet custT="1"/>
      <dgm:spPr>
        <a:solidFill>
          <a:srgbClr val="002060"/>
        </a:solidFill>
      </dgm:spPr>
      <dgm:t>
        <a:bodyPr/>
        <a:lstStyle/>
        <a:p>
          <a:pPr rtl="0"/>
          <a:r>
            <a:rPr lang="it-IT" sz="1400" i="0" dirty="0">
              <a:latin typeface="Bookman Old Style" pitchFamily="18" charset="0"/>
            </a:rPr>
            <a:t>REALIZZATA DA </a:t>
          </a:r>
          <a:r>
            <a:rPr lang="it-IT" sz="1400" b="1" i="0" dirty="0">
              <a:latin typeface="Bookman Old Style" pitchFamily="18" charset="0"/>
            </a:rPr>
            <a:t>ASTRARICERCHE</a:t>
          </a:r>
          <a:endParaRPr lang="it-IT" sz="1400" b="0" dirty="0">
            <a:latin typeface="Bookman Old Style" pitchFamily="18" charset="0"/>
          </a:endParaRPr>
        </a:p>
      </dgm:t>
    </dgm:pt>
    <dgm:pt modelId="{40B47835-EBF7-4DDE-BC46-31C925C9FCD7}" type="parTrans" cxnId="{20375CB9-DD85-40D0-AA8C-92E31C32C604}">
      <dgm:prSet/>
      <dgm:spPr/>
      <dgm:t>
        <a:bodyPr/>
        <a:lstStyle/>
        <a:p>
          <a:endParaRPr lang="it-IT" sz="1400">
            <a:latin typeface="Bookman Old Style" pitchFamily="18" charset="0"/>
          </a:endParaRPr>
        </a:p>
      </dgm:t>
    </dgm:pt>
    <dgm:pt modelId="{78A6A28E-A070-4989-9D18-1F69B84898FA}" type="sibTrans" cxnId="{20375CB9-DD85-40D0-AA8C-92E31C32C604}">
      <dgm:prSet/>
      <dgm:spPr/>
      <dgm:t>
        <a:bodyPr/>
        <a:lstStyle/>
        <a:p>
          <a:endParaRPr lang="it-IT" sz="1400">
            <a:latin typeface="Bookman Old Style" pitchFamily="18" charset="0"/>
          </a:endParaRPr>
        </a:p>
      </dgm:t>
    </dgm:pt>
    <dgm:pt modelId="{5FE24B3E-5368-4248-ABF8-6A7F1E4EE43F}">
      <dgm:prSet custT="1"/>
      <dgm:spPr>
        <a:solidFill>
          <a:srgbClr val="00B0F0"/>
        </a:solidFill>
      </dgm:spPr>
      <dgm:t>
        <a:bodyPr/>
        <a:lstStyle/>
        <a:p>
          <a:pPr rtl="0"/>
          <a:r>
            <a:rPr lang="it-IT" sz="1400" b="0" i="0" dirty="0">
              <a:latin typeface="Bookman Old Style" pitchFamily="18" charset="0"/>
            </a:rPr>
            <a:t>PER </a:t>
          </a:r>
          <a:r>
            <a:rPr lang="it-IT" sz="1400" b="1" i="0" dirty="0">
              <a:latin typeface="Bookman Old Style" pitchFamily="18" charset="0"/>
            </a:rPr>
            <a:t>CLAUDIO CECCHETTO</a:t>
          </a:r>
          <a:endParaRPr lang="it-IT" sz="1400" b="1" dirty="0">
            <a:latin typeface="Bookman Old Style" pitchFamily="18" charset="0"/>
          </a:endParaRPr>
        </a:p>
      </dgm:t>
    </dgm:pt>
    <dgm:pt modelId="{C40D7817-DD3F-4005-9E4E-CB35354712FA}" type="parTrans" cxnId="{6632EBFE-F086-4B7B-B33D-37B38A9BEE6F}">
      <dgm:prSet/>
      <dgm:spPr/>
      <dgm:t>
        <a:bodyPr/>
        <a:lstStyle/>
        <a:p>
          <a:endParaRPr lang="it-IT" sz="1400"/>
        </a:p>
      </dgm:t>
    </dgm:pt>
    <dgm:pt modelId="{5ABE6AD0-97C4-4225-A60A-DD2BE29E9008}" type="sibTrans" cxnId="{6632EBFE-F086-4B7B-B33D-37B38A9BEE6F}">
      <dgm:prSet/>
      <dgm:spPr/>
      <dgm:t>
        <a:bodyPr/>
        <a:lstStyle/>
        <a:p>
          <a:endParaRPr lang="it-IT" sz="1400"/>
        </a:p>
      </dgm:t>
    </dgm:pt>
    <dgm:pt modelId="{A51D0AD6-CD48-40DA-8DFF-79CAFFFD6FF2}">
      <dgm:prSet custT="1"/>
      <dgm:spPr>
        <a:solidFill>
          <a:schemeClr val="accent6">
            <a:lumMod val="20000"/>
            <a:lumOff val="80000"/>
          </a:schemeClr>
        </a:solidFill>
      </dgm:spPr>
      <dgm:t>
        <a:bodyPr/>
        <a:lstStyle/>
        <a:p>
          <a:pPr rtl="0"/>
          <a:r>
            <a:rPr lang="it-IT" sz="1400" i="0" dirty="0">
              <a:solidFill>
                <a:srgbClr val="002060"/>
              </a:solidFill>
              <a:latin typeface="Bookman Old Style" pitchFamily="18" charset="0"/>
            </a:rPr>
            <a:t>REALIZZATA TRA IL 10 E IL 18 </a:t>
          </a:r>
          <a:r>
            <a:rPr lang="it-IT" sz="1400" b="1" i="0" dirty="0">
              <a:solidFill>
                <a:srgbClr val="002060"/>
              </a:solidFill>
              <a:latin typeface="Bookman Old Style" pitchFamily="18" charset="0"/>
            </a:rPr>
            <a:t>GENNAIO</a:t>
          </a:r>
          <a:r>
            <a:rPr lang="it-IT" sz="1400" i="0" dirty="0">
              <a:solidFill>
                <a:srgbClr val="002060"/>
              </a:solidFill>
              <a:latin typeface="Bookman Old Style" pitchFamily="18" charset="0"/>
            </a:rPr>
            <a:t> </a:t>
          </a:r>
          <a:r>
            <a:rPr lang="it-IT" sz="1400" b="1" i="0" dirty="0">
              <a:solidFill>
                <a:srgbClr val="002060"/>
              </a:solidFill>
              <a:latin typeface="Bookman Old Style" pitchFamily="18" charset="0"/>
            </a:rPr>
            <a:t>2021</a:t>
          </a:r>
          <a:endParaRPr lang="it-IT" sz="1400" b="1" dirty="0">
            <a:solidFill>
              <a:srgbClr val="002060"/>
            </a:solidFill>
            <a:latin typeface="Bookman Old Style" pitchFamily="18" charset="0"/>
          </a:endParaRPr>
        </a:p>
      </dgm:t>
    </dgm:pt>
    <dgm:pt modelId="{83D6B681-340A-4B8E-BB2D-EC3850F5F2BB}" type="parTrans" cxnId="{5CD8F297-D8FA-483F-8D08-997603BB6832}">
      <dgm:prSet/>
      <dgm:spPr/>
      <dgm:t>
        <a:bodyPr/>
        <a:lstStyle/>
        <a:p>
          <a:endParaRPr lang="it-IT" sz="1400"/>
        </a:p>
      </dgm:t>
    </dgm:pt>
    <dgm:pt modelId="{5C5CF0CA-6744-41C2-8E43-DA8BF01AD8A8}" type="sibTrans" cxnId="{5CD8F297-D8FA-483F-8D08-997603BB6832}">
      <dgm:prSet/>
      <dgm:spPr/>
      <dgm:t>
        <a:bodyPr/>
        <a:lstStyle/>
        <a:p>
          <a:endParaRPr lang="it-IT" sz="1400"/>
        </a:p>
      </dgm:t>
    </dgm:pt>
    <dgm:pt modelId="{0E88A8FB-43BE-4AC9-B89E-F9E25ABA8AD9}">
      <dgm:prSet custT="1"/>
      <dgm:spPr>
        <a:solidFill>
          <a:schemeClr val="bg2">
            <a:lumMod val="75000"/>
          </a:schemeClr>
        </a:solidFill>
      </dgm:spPr>
      <dgm:t>
        <a:bodyPr/>
        <a:lstStyle/>
        <a:p>
          <a:pPr rtl="0"/>
          <a:r>
            <a:rPr lang="it-IT" sz="1400" i="0" dirty="0">
              <a:latin typeface="Bookman Old Style" pitchFamily="18" charset="0"/>
            </a:rPr>
            <a:t>TRAMITE </a:t>
          </a:r>
          <a:r>
            <a:rPr lang="it-IT" sz="1400" b="1" i="0" dirty="0">
              <a:latin typeface="Bookman Old Style" pitchFamily="18" charset="0"/>
            </a:rPr>
            <a:t>700 INTERVISTE </a:t>
          </a:r>
          <a:r>
            <a:rPr lang="it-IT" sz="1400" b="0" i="0" dirty="0">
              <a:latin typeface="Bookman Old Style" pitchFamily="18" charset="0"/>
            </a:rPr>
            <a:t>TELEFONICHE</a:t>
          </a:r>
          <a:endParaRPr lang="it-IT" sz="1400" b="0" dirty="0">
            <a:latin typeface="Bookman Old Style" pitchFamily="18" charset="0"/>
          </a:endParaRPr>
        </a:p>
      </dgm:t>
    </dgm:pt>
    <dgm:pt modelId="{F20E894D-92D9-41C1-9459-DEE0AB7A982F}" type="parTrans" cxnId="{C18BD976-D237-4DA0-9CB7-DC3BD01C7132}">
      <dgm:prSet/>
      <dgm:spPr/>
      <dgm:t>
        <a:bodyPr/>
        <a:lstStyle/>
        <a:p>
          <a:endParaRPr lang="it-IT" sz="1400"/>
        </a:p>
      </dgm:t>
    </dgm:pt>
    <dgm:pt modelId="{69F9AD63-C886-495C-A1ED-C26B4468A291}" type="sibTrans" cxnId="{C18BD976-D237-4DA0-9CB7-DC3BD01C7132}">
      <dgm:prSet/>
      <dgm:spPr/>
      <dgm:t>
        <a:bodyPr/>
        <a:lstStyle/>
        <a:p>
          <a:endParaRPr lang="it-IT" sz="1400"/>
        </a:p>
      </dgm:t>
    </dgm:pt>
    <dgm:pt modelId="{10442022-2673-428D-B350-300430254820}">
      <dgm:prSet custT="1"/>
      <dgm:spPr/>
      <dgm:t>
        <a:bodyPr/>
        <a:lstStyle/>
        <a:p>
          <a:pPr rtl="0"/>
          <a:r>
            <a:rPr lang="it-IT" sz="1400" i="0" dirty="0">
              <a:latin typeface="Bookman Old Style" pitchFamily="18" charset="0"/>
            </a:rPr>
            <a:t>A UN CAMPIONE </a:t>
          </a:r>
          <a:r>
            <a:rPr lang="it-IT" sz="1400" b="0" i="0" dirty="0">
              <a:latin typeface="Bookman Old Style" pitchFamily="18" charset="0"/>
            </a:rPr>
            <a:t>DI</a:t>
          </a:r>
          <a:r>
            <a:rPr lang="it-IT" sz="1400" b="1" i="0" dirty="0">
              <a:latin typeface="Bookman Old Style" pitchFamily="18" charset="0"/>
            </a:rPr>
            <a:t> MAGGIORENNI RESIDENTI NEL COMUNE DI RICCIONE</a:t>
          </a:r>
          <a:endParaRPr lang="it-IT" sz="1400" b="0" dirty="0">
            <a:latin typeface="Bookman Old Style" pitchFamily="18" charset="0"/>
          </a:endParaRPr>
        </a:p>
      </dgm:t>
    </dgm:pt>
    <dgm:pt modelId="{C047CE20-3027-4EC3-9CE5-8DADBFCDF24C}" type="parTrans" cxnId="{3D7192BF-B53C-4A8A-A218-2FA3420B052F}">
      <dgm:prSet/>
      <dgm:spPr/>
      <dgm:t>
        <a:bodyPr/>
        <a:lstStyle/>
        <a:p>
          <a:endParaRPr lang="it-IT" sz="1400"/>
        </a:p>
      </dgm:t>
    </dgm:pt>
    <dgm:pt modelId="{9661B9C9-B6F4-455F-9D5C-88222EBF4C8C}" type="sibTrans" cxnId="{3D7192BF-B53C-4A8A-A218-2FA3420B052F}">
      <dgm:prSet/>
      <dgm:spPr/>
      <dgm:t>
        <a:bodyPr/>
        <a:lstStyle/>
        <a:p>
          <a:endParaRPr lang="it-IT" sz="1400"/>
        </a:p>
      </dgm:t>
    </dgm:pt>
    <dgm:pt modelId="{E8381D24-A0A7-4DD6-AFAD-A05E315B77B4}" type="pres">
      <dgm:prSet presAssocID="{7E6E5ECA-1A4A-44EE-B7D7-70159D3311F3}" presName="Name0" presStyleCnt="0">
        <dgm:presLayoutVars>
          <dgm:chMax val="7"/>
          <dgm:chPref val="7"/>
          <dgm:dir/>
        </dgm:presLayoutVars>
      </dgm:prSet>
      <dgm:spPr/>
    </dgm:pt>
    <dgm:pt modelId="{21BAB7E6-D4D2-4153-9E49-69E4FAA8BC43}" type="pres">
      <dgm:prSet presAssocID="{7E6E5ECA-1A4A-44EE-B7D7-70159D3311F3}" presName="Name1" presStyleCnt="0"/>
      <dgm:spPr/>
    </dgm:pt>
    <dgm:pt modelId="{C211F4E7-4B44-4A3C-A69C-65E04177A552}" type="pres">
      <dgm:prSet presAssocID="{7E6E5ECA-1A4A-44EE-B7D7-70159D3311F3}" presName="cycle" presStyleCnt="0"/>
      <dgm:spPr/>
    </dgm:pt>
    <dgm:pt modelId="{97C363C2-B14D-49FD-B48A-5694F7281EF2}" type="pres">
      <dgm:prSet presAssocID="{7E6E5ECA-1A4A-44EE-B7D7-70159D3311F3}" presName="srcNode" presStyleLbl="node1" presStyleIdx="0" presStyleCnt="5"/>
      <dgm:spPr/>
    </dgm:pt>
    <dgm:pt modelId="{D95CA137-9A18-4B9F-8D5A-7A4B026926C3}" type="pres">
      <dgm:prSet presAssocID="{7E6E5ECA-1A4A-44EE-B7D7-70159D3311F3}" presName="conn" presStyleLbl="parChTrans1D2" presStyleIdx="0" presStyleCnt="1"/>
      <dgm:spPr/>
    </dgm:pt>
    <dgm:pt modelId="{C9E98FFF-A1FA-4060-A8E6-D06EF4C26720}" type="pres">
      <dgm:prSet presAssocID="{7E6E5ECA-1A4A-44EE-B7D7-70159D3311F3}" presName="extraNode" presStyleLbl="node1" presStyleIdx="0" presStyleCnt="5"/>
      <dgm:spPr/>
    </dgm:pt>
    <dgm:pt modelId="{114373BB-3505-4E9F-B84E-28308039498F}" type="pres">
      <dgm:prSet presAssocID="{7E6E5ECA-1A4A-44EE-B7D7-70159D3311F3}" presName="dstNode" presStyleLbl="node1" presStyleIdx="0" presStyleCnt="5"/>
      <dgm:spPr/>
    </dgm:pt>
    <dgm:pt modelId="{A28E408E-615B-47A6-921A-558DD3A02784}" type="pres">
      <dgm:prSet presAssocID="{75D4C507-BDA0-4420-B064-F2BF5884B1BE}" presName="text_1" presStyleLbl="node1" presStyleIdx="0" presStyleCnt="5">
        <dgm:presLayoutVars>
          <dgm:bulletEnabled val="1"/>
        </dgm:presLayoutVars>
      </dgm:prSet>
      <dgm:spPr/>
    </dgm:pt>
    <dgm:pt modelId="{21AF3C0D-BE1E-450B-934E-14F5BD157F17}" type="pres">
      <dgm:prSet presAssocID="{75D4C507-BDA0-4420-B064-F2BF5884B1BE}" presName="accent_1" presStyleCnt="0"/>
      <dgm:spPr/>
    </dgm:pt>
    <dgm:pt modelId="{01AFBE32-4438-4340-8E30-7CCC456D66D7}" type="pres">
      <dgm:prSet presAssocID="{75D4C507-BDA0-4420-B064-F2BF5884B1BE}" presName="accentRepeatNode" presStyleLbl="solidFgAcc1" presStyleIdx="0" presStyleCnt="5"/>
      <dgm:spPr>
        <a:blipFill rotWithShape="0">
          <a:blip xmlns:r="http://schemas.openxmlformats.org/officeDocument/2006/relationships" r:embed="rId1"/>
          <a:stretch>
            <a:fillRect/>
          </a:stretch>
        </a:blipFill>
      </dgm:spPr>
    </dgm:pt>
    <dgm:pt modelId="{08F50D97-F999-4C20-B188-778562B2C450}" type="pres">
      <dgm:prSet presAssocID="{5FE24B3E-5368-4248-ABF8-6A7F1E4EE43F}" presName="text_2" presStyleLbl="node1" presStyleIdx="1" presStyleCnt="5">
        <dgm:presLayoutVars>
          <dgm:bulletEnabled val="1"/>
        </dgm:presLayoutVars>
      </dgm:prSet>
      <dgm:spPr/>
    </dgm:pt>
    <dgm:pt modelId="{D478C52F-D4B7-4184-A1BC-B0B07595D053}" type="pres">
      <dgm:prSet presAssocID="{5FE24B3E-5368-4248-ABF8-6A7F1E4EE43F}" presName="accent_2" presStyleCnt="0"/>
      <dgm:spPr/>
    </dgm:pt>
    <dgm:pt modelId="{72EC030E-9DF9-4BB2-8C52-8E9359A4DEBD}" type="pres">
      <dgm:prSet presAssocID="{5FE24B3E-5368-4248-ABF8-6A7F1E4EE43F}" presName="accentRepeatNode" presStyleLbl="solidFgAcc1" presStyleIdx="1" presStyleCnt="5"/>
      <dgm:spPr>
        <a:blipFill rotWithShape="0">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FD978BE8-97F5-44F5-B19A-65AA74F6D831}" type="pres">
      <dgm:prSet presAssocID="{A51D0AD6-CD48-40DA-8DFF-79CAFFFD6FF2}" presName="text_3" presStyleLbl="node1" presStyleIdx="2" presStyleCnt="5">
        <dgm:presLayoutVars>
          <dgm:bulletEnabled val="1"/>
        </dgm:presLayoutVars>
      </dgm:prSet>
      <dgm:spPr/>
    </dgm:pt>
    <dgm:pt modelId="{D29FB53C-0E5E-4F54-8F65-D42D36097F96}" type="pres">
      <dgm:prSet presAssocID="{A51D0AD6-CD48-40DA-8DFF-79CAFFFD6FF2}" presName="accent_3" presStyleCnt="0"/>
      <dgm:spPr/>
    </dgm:pt>
    <dgm:pt modelId="{605B4266-F848-43E8-8EF6-4AF9B2E4EE73}" type="pres">
      <dgm:prSet presAssocID="{A51D0AD6-CD48-40DA-8DFF-79CAFFFD6FF2}" presName="accentRepeatNode" presStyleLbl="solidFgAcc1" presStyleIdx="2" presStyleCnt="5"/>
      <dgm:spPr>
        <a:blipFill rotWithShape="0">
          <a:blip xmlns:r="http://schemas.openxmlformats.org/officeDocument/2006/relationships" r:embed="rId3"/>
          <a:stretch>
            <a:fillRect/>
          </a:stretch>
        </a:blipFill>
      </dgm:spPr>
    </dgm:pt>
    <dgm:pt modelId="{1E73063C-7231-4970-B71B-8307B4AA90F8}" type="pres">
      <dgm:prSet presAssocID="{0E88A8FB-43BE-4AC9-B89E-F9E25ABA8AD9}" presName="text_4" presStyleLbl="node1" presStyleIdx="3" presStyleCnt="5">
        <dgm:presLayoutVars>
          <dgm:bulletEnabled val="1"/>
        </dgm:presLayoutVars>
      </dgm:prSet>
      <dgm:spPr/>
    </dgm:pt>
    <dgm:pt modelId="{146DE922-D8EE-4934-997C-87BD70DB0719}" type="pres">
      <dgm:prSet presAssocID="{0E88A8FB-43BE-4AC9-B89E-F9E25ABA8AD9}" presName="accent_4" presStyleCnt="0"/>
      <dgm:spPr/>
    </dgm:pt>
    <dgm:pt modelId="{D87201E0-A134-40FC-8495-FB5ED72B8CFF}" type="pres">
      <dgm:prSet presAssocID="{0E88A8FB-43BE-4AC9-B89E-F9E25ABA8AD9}" presName="accentRepeatNode" presStyleLbl="solidFgAcc1" presStyleIdx="3" presStyleCnt="5"/>
      <dgm:spPr>
        <a:blipFill rotWithShape="0">
          <a:blip xmlns:r="http://schemas.openxmlformats.org/officeDocument/2006/relationships" r:embed="rId4"/>
          <a:stretch>
            <a:fillRect/>
          </a:stretch>
        </a:blipFill>
      </dgm:spPr>
    </dgm:pt>
    <dgm:pt modelId="{C5C7DD9F-9E79-4CC9-A06F-E821416CD588}" type="pres">
      <dgm:prSet presAssocID="{10442022-2673-428D-B350-300430254820}" presName="text_5" presStyleLbl="node1" presStyleIdx="4" presStyleCnt="5">
        <dgm:presLayoutVars>
          <dgm:bulletEnabled val="1"/>
        </dgm:presLayoutVars>
      </dgm:prSet>
      <dgm:spPr/>
    </dgm:pt>
    <dgm:pt modelId="{1E0A6F00-E37B-4F51-9267-3A14D1A66171}" type="pres">
      <dgm:prSet presAssocID="{10442022-2673-428D-B350-300430254820}" presName="accent_5" presStyleCnt="0"/>
      <dgm:spPr/>
    </dgm:pt>
    <dgm:pt modelId="{96E7A032-C0E1-4270-A996-82B7F0047E5F}" type="pres">
      <dgm:prSet presAssocID="{10442022-2673-428D-B350-300430254820}" presName="accentRepeatNode" presStyleLbl="solidFgAcc1" presStyleIdx="4" presStyleCnt="5"/>
      <dgm:spPr>
        <a:blipFill rotWithShape="0">
          <a:blip xmlns:r="http://schemas.openxmlformats.org/officeDocument/2006/relationships" r:embed="rId5"/>
          <a:stretch>
            <a:fillRect/>
          </a:stretch>
        </a:blipFill>
      </dgm:spPr>
    </dgm:pt>
  </dgm:ptLst>
  <dgm:cxnLst>
    <dgm:cxn modelId="{A0B6BC33-E9D8-4F33-9417-66A86AF1CB8C}" type="presOf" srcId="{10442022-2673-428D-B350-300430254820}" destId="{C5C7DD9F-9E79-4CC9-A06F-E821416CD588}" srcOrd="0" destOrd="0" presId="urn:microsoft.com/office/officeart/2008/layout/VerticalCurvedList"/>
    <dgm:cxn modelId="{6CE04556-5E80-49F4-9E14-3CE9476B97FC}" type="presOf" srcId="{75D4C507-BDA0-4420-B064-F2BF5884B1BE}" destId="{A28E408E-615B-47A6-921A-558DD3A02784}" srcOrd="0" destOrd="0" presId="urn:microsoft.com/office/officeart/2008/layout/VerticalCurvedList"/>
    <dgm:cxn modelId="{C18BD976-D237-4DA0-9CB7-DC3BD01C7132}" srcId="{7E6E5ECA-1A4A-44EE-B7D7-70159D3311F3}" destId="{0E88A8FB-43BE-4AC9-B89E-F9E25ABA8AD9}" srcOrd="3" destOrd="0" parTransId="{F20E894D-92D9-41C1-9459-DEE0AB7A982F}" sibTransId="{69F9AD63-C886-495C-A1ED-C26B4468A291}"/>
    <dgm:cxn modelId="{B3476C77-6496-441B-A896-005FF2E422C6}" type="presOf" srcId="{7E6E5ECA-1A4A-44EE-B7D7-70159D3311F3}" destId="{E8381D24-A0A7-4DD6-AFAD-A05E315B77B4}" srcOrd="0" destOrd="0" presId="urn:microsoft.com/office/officeart/2008/layout/VerticalCurvedList"/>
    <dgm:cxn modelId="{20C31781-3A19-46BC-8DE0-D1CEE3B40A8E}" type="presOf" srcId="{0E88A8FB-43BE-4AC9-B89E-F9E25ABA8AD9}" destId="{1E73063C-7231-4970-B71B-8307B4AA90F8}" srcOrd="0" destOrd="0" presId="urn:microsoft.com/office/officeart/2008/layout/VerticalCurvedList"/>
    <dgm:cxn modelId="{88E3198A-1D34-4029-AABE-BF40CE9E39C2}" type="presOf" srcId="{5FE24B3E-5368-4248-ABF8-6A7F1E4EE43F}" destId="{08F50D97-F999-4C20-B188-778562B2C450}" srcOrd="0" destOrd="0" presId="urn:microsoft.com/office/officeart/2008/layout/VerticalCurvedList"/>
    <dgm:cxn modelId="{5CD8F297-D8FA-483F-8D08-997603BB6832}" srcId="{7E6E5ECA-1A4A-44EE-B7D7-70159D3311F3}" destId="{A51D0AD6-CD48-40DA-8DFF-79CAFFFD6FF2}" srcOrd="2" destOrd="0" parTransId="{83D6B681-340A-4B8E-BB2D-EC3850F5F2BB}" sibTransId="{5C5CF0CA-6744-41C2-8E43-DA8BF01AD8A8}"/>
    <dgm:cxn modelId="{8888B8A4-1391-4A73-98E9-79DDBB8AFE4E}" type="presOf" srcId="{78A6A28E-A070-4989-9D18-1F69B84898FA}" destId="{D95CA137-9A18-4B9F-8D5A-7A4B026926C3}" srcOrd="0" destOrd="0" presId="urn:microsoft.com/office/officeart/2008/layout/VerticalCurvedList"/>
    <dgm:cxn modelId="{20375CB9-DD85-40D0-AA8C-92E31C32C604}" srcId="{7E6E5ECA-1A4A-44EE-B7D7-70159D3311F3}" destId="{75D4C507-BDA0-4420-B064-F2BF5884B1BE}" srcOrd="0" destOrd="0" parTransId="{40B47835-EBF7-4DDE-BC46-31C925C9FCD7}" sibTransId="{78A6A28E-A070-4989-9D18-1F69B84898FA}"/>
    <dgm:cxn modelId="{3D7192BF-B53C-4A8A-A218-2FA3420B052F}" srcId="{7E6E5ECA-1A4A-44EE-B7D7-70159D3311F3}" destId="{10442022-2673-428D-B350-300430254820}" srcOrd="4" destOrd="0" parTransId="{C047CE20-3027-4EC3-9CE5-8DADBFCDF24C}" sibTransId="{9661B9C9-B6F4-455F-9D5C-88222EBF4C8C}"/>
    <dgm:cxn modelId="{116F61FB-69F4-49C9-8B1C-40D1A6C38DD7}" type="presOf" srcId="{A51D0AD6-CD48-40DA-8DFF-79CAFFFD6FF2}" destId="{FD978BE8-97F5-44F5-B19A-65AA74F6D831}" srcOrd="0" destOrd="0" presId="urn:microsoft.com/office/officeart/2008/layout/VerticalCurvedList"/>
    <dgm:cxn modelId="{6632EBFE-F086-4B7B-B33D-37B38A9BEE6F}" srcId="{7E6E5ECA-1A4A-44EE-B7D7-70159D3311F3}" destId="{5FE24B3E-5368-4248-ABF8-6A7F1E4EE43F}" srcOrd="1" destOrd="0" parTransId="{C40D7817-DD3F-4005-9E4E-CB35354712FA}" sibTransId="{5ABE6AD0-97C4-4225-A60A-DD2BE29E9008}"/>
    <dgm:cxn modelId="{10705C7D-1132-4CB9-A4E4-625EBE2ECACD}" type="presParOf" srcId="{E8381D24-A0A7-4DD6-AFAD-A05E315B77B4}" destId="{21BAB7E6-D4D2-4153-9E49-69E4FAA8BC43}" srcOrd="0" destOrd="0" presId="urn:microsoft.com/office/officeart/2008/layout/VerticalCurvedList"/>
    <dgm:cxn modelId="{FD5C88F5-B13E-48DC-BAC4-FB15E02156A7}" type="presParOf" srcId="{21BAB7E6-D4D2-4153-9E49-69E4FAA8BC43}" destId="{C211F4E7-4B44-4A3C-A69C-65E04177A552}" srcOrd="0" destOrd="0" presId="urn:microsoft.com/office/officeart/2008/layout/VerticalCurvedList"/>
    <dgm:cxn modelId="{7252039F-20CA-4172-B65D-BD528B591348}" type="presParOf" srcId="{C211F4E7-4B44-4A3C-A69C-65E04177A552}" destId="{97C363C2-B14D-49FD-B48A-5694F7281EF2}" srcOrd="0" destOrd="0" presId="urn:microsoft.com/office/officeart/2008/layout/VerticalCurvedList"/>
    <dgm:cxn modelId="{06D36620-565A-4FAF-9FE1-511A283C51EE}" type="presParOf" srcId="{C211F4E7-4B44-4A3C-A69C-65E04177A552}" destId="{D95CA137-9A18-4B9F-8D5A-7A4B026926C3}" srcOrd="1" destOrd="0" presId="urn:microsoft.com/office/officeart/2008/layout/VerticalCurvedList"/>
    <dgm:cxn modelId="{0F1B7EAB-EACD-4F2E-9081-085ED717C3EF}" type="presParOf" srcId="{C211F4E7-4B44-4A3C-A69C-65E04177A552}" destId="{C9E98FFF-A1FA-4060-A8E6-D06EF4C26720}" srcOrd="2" destOrd="0" presId="urn:microsoft.com/office/officeart/2008/layout/VerticalCurvedList"/>
    <dgm:cxn modelId="{31E68FFF-4592-45F7-8134-D204C4843AA0}" type="presParOf" srcId="{C211F4E7-4B44-4A3C-A69C-65E04177A552}" destId="{114373BB-3505-4E9F-B84E-28308039498F}" srcOrd="3" destOrd="0" presId="urn:microsoft.com/office/officeart/2008/layout/VerticalCurvedList"/>
    <dgm:cxn modelId="{FB279DBB-50DC-4DA4-B1BE-CFC74638DDF6}" type="presParOf" srcId="{21BAB7E6-D4D2-4153-9E49-69E4FAA8BC43}" destId="{A28E408E-615B-47A6-921A-558DD3A02784}" srcOrd="1" destOrd="0" presId="urn:microsoft.com/office/officeart/2008/layout/VerticalCurvedList"/>
    <dgm:cxn modelId="{02DC8B46-6BA1-475B-8426-C3F223782D8D}" type="presParOf" srcId="{21BAB7E6-D4D2-4153-9E49-69E4FAA8BC43}" destId="{21AF3C0D-BE1E-450B-934E-14F5BD157F17}" srcOrd="2" destOrd="0" presId="urn:microsoft.com/office/officeart/2008/layout/VerticalCurvedList"/>
    <dgm:cxn modelId="{9CB899F3-7A94-4E2B-BF86-E2D639FFB866}" type="presParOf" srcId="{21AF3C0D-BE1E-450B-934E-14F5BD157F17}" destId="{01AFBE32-4438-4340-8E30-7CCC456D66D7}" srcOrd="0" destOrd="0" presId="urn:microsoft.com/office/officeart/2008/layout/VerticalCurvedList"/>
    <dgm:cxn modelId="{CCCCE2F5-8F36-41AC-83A3-D069491D7E6D}" type="presParOf" srcId="{21BAB7E6-D4D2-4153-9E49-69E4FAA8BC43}" destId="{08F50D97-F999-4C20-B188-778562B2C450}" srcOrd="3" destOrd="0" presId="urn:microsoft.com/office/officeart/2008/layout/VerticalCurvedList"/>
    <dgm:cxn modelId="{284CEADD-28AB-43AA-AD8A-38D67420A89B}" type="presParOf" srcId="{21BAB7E6-D4D2-4153-9E49-69E4FAA8BC43}" destId="{D478C52F-D4B7-4184-A1BC-B0B07595D053}" srcOrd="4" destOrd="0" presId="urn:microsoft.com/office/officeart/2008/layout/VerticalCurvedList"/>
    <dgm:cxn modelId="{3CD8391A-6769-4F4F-A96C-6DBD61BE580E}" type="presParOf" srcId="{D478C52F-D4B7-4184-A1BC-B0B07595D053}" destId="{72EC030E-9DF9-4BB2-8C52-8E9359A4DEBD}" srcOrd="0" destOrd="0" presId="urn:microsoft.com/office/officeart/2008/layout/VerticalCurvedList"/>
    <dgm:cxn modelId="{995C453B-BB2C-4915-8498-8451AEEC2C0C}" type="presParOf" srcId="{21BAB7E6-D4D2-4153-9E49-69E4FAA8BC43}" destId="{FD978BE8-97F5-44F5-B19A-65AA74F6D831}" srcOrd="5" destOrd="0" presId="urn:microsoft.com/office/officeart/2008/layout/VerticalCurvedList"/>
    <dgm:cxn modelId="{2381AC0C-9A11-465E-8AB8-5609DFAB3F1A}" type="presParOf" srcId="{21BAB7E6-D4D2-4153-9E49-69E4FAA8BC43}" destId="{D29FB53C-0E5E-4F54-8F65-D42D36097F96}" srcOrd="6" destOrd="0" presId="urn:microsoft.com/office/officeart/2008/layout/VerticalCurvedList"/>
    <dgm:cxn modelId="{4A9FDEE1-28FA-4809-8488-196987DDCE0E}" type="presParOf" srcId="{D29FB53C-0E5E-4F54-8F65-D42D36097F96}" destId="{605B4266-F848-43E8-8EF6-4AF9B2E4EE73}" srcOrd="0" destOrd="0" presId="urn:microsoft.com/office/officeart/2008/layout/VerticalCurvedList"/>
    <dgm:cxn modelId="{C66DD170-41F5-450F-A27F-A4FEA7EED3FC}" type="presParOf" srcId="{21BAB7E6-D4D2-4153-9E49-69E4FAA8BC43}" destId="{1E73063C-7231-4970-B71B-8307B4AA90F8}" srcOrd="7" destOrd="0" presId="urn:microsoft.com/office/officeart/2008/layout/VerticalCurvedList"/>
    <dgm:cxn modelId="{C11E8E4E-DD71-49F3-9476-377C95F3BB5F}" type="presParOf" srcId="{21BAB7E6-D4D2-4153-9E49-69E4FAA8BC43}" destId="{146DE922-D8EE-4934-997C-87BD70DB0719}" srcOrd="8" destOrd="0" presId="urn:microsoft.com/office/officeart/2008/layout/VerticalCurvedList"/>
    <dgm:cxn modelId="{3FE56C45-688F-4B3A-94A7-FCF1CF95FE31}" type="presParOf" srcId="{146DE922-D8EE-4934-997C-87BD70DB0719}" destId="{D87201E0-A134-40FC-8495-FB5ED72B8CFF}" srcOrd="0" destOrd="0" presId="urn:microsoft.com/office/officeart/2008/layout/VerticalCurvedList"/>
    <dgm:cxn modelId="{8A3B021C-BF5B-4089-955B-0FAC200345D0}" type="presParOf" srcId="{21BAB7E6-D4D2-4153-9E49-69E4FAA8BC43}" destId="{C5C7DD9F-9E79-4CC9-A06F-E821416CD588}" srcOrd="9" destOrd="0" presId="urn:microsoft.com/office/officeart/2008/layout/VerticalCurvedList"/>
    <dgm:cxn modelId="{C8C6C131-5915-43DB-9190-0C30A3695D37}" type="presParOf" srcId="{21BAB7E6-D4D2-4153-9E49-69E4FAA8BC43}" destId="{1E0A6F00-E37B-4F51-9267-3A14D1A66171}" srcOrd="10" destOrd="0" presId="urn:microsoft.com/office/officeart/2008/layout/VerticalCurvedList"/>
    <dgm:cxn modelId="{5311D7E5-2BA0-420C-BCFB-12CA7AB86CE4}" type="presParOf" srcId="{1E0A6F00-E37B-4F51-9267-3A14D1A66171}" destId="{96E7A032-C0E1-4270-A996-82B7F0047E5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CA137-9A18-4B9F-8D5A-7A4B026926C3}">
      <dsp:nvSpPr>
        <dsp:cNvPr id="0" name=""/>
        <dsp:cNvSpPr/>
      </dsp:nvSpPr>
      <dsp:spPr>
        <a:xfrm>
          <a:off x="-4799067" y="-735532"/>
          <a:ext cx="5716022" cy="5716022"/>
        </a:xfrm>
        <a:prstGeom prst="blockArc">
          <a:avLst>
            <a:gd name="adj1" fmla="val 18900000"/>
            <a:gd name="adj2" fmla="val 2700000"/>
            <a:gd name="adj3" fmla="val 378"/>
          </a:avLst>
        </a:prstGeom>
        <a:noFill/>
        <a:ln w="25400" cap="flat" cmpd="sng" algn="ctr">
          <a:solidFill>
            <a:schemeClr val="accent6">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28E408E-615B-47A6-921A-558DD3A02784}">
      <dsp:nvSpPr>
        <dsp:cNvPr id="0" name=""/>
        <dsp:cNvSpPr/>
      </dsp:nvSpPr>
      <dsp:spPr>
        <a:xfrm>
          <a:off x="401259" y="265224"/>
          <a:ext cx="8156058" cy="530789"/>
        </a:xfrm>
        <a:prstGeom prst="rect">
          <a:avLst/>
        </a:prstGeom>
        <a:solidFill>
          <a:srgbClr val="00206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21314" tIns="35560" rIns="35560" bIns="35560" numCol="1" spcCol="1270" anchor="ctr" anchorCtr="0">
          <a:noAutofit/>
        </a:bodyPr>
        <a:lstStyle/>
        <a:p>
          <a:pPr marL="0" lvl="0" indent="0" algn="l" defTabSz="622300" rtl="0">
            <a:lnSpc>
              <a:spcPct val="90000"/>
            </a:lnSpc>
            <a:spcBef>
              <a:spcPct val="0"/>
            </a:spcBef>
            <a:spcAft>
              <a:spcPct val="35000"/>
            </a:spcAft>
            <a:buNone/>
          </a:pPr>
          <a:r>
            <a:rPr lang="it-IT" sz="1400" i="0" kern="1200" dirty="0">
              <a:latin typeface="Bookman Old Style" pitchFamily="18" charset="0"/>
            </a:rPr>
            <a:t>REALIZZATA DA </a:t>
          </a:r>
          <a:r>
            <a:rPr lang="it-IT" sz="1400" b="1" i="0" kern="1200" dirty="0">
              <a:latin typeface="Bookman Old Style" pitchFamily="18" charset="0"/>
            </a:rPr>
            <a:t>ASTRARICERCHE</a:t>
          </a:r>
          <a:endParaRPr lang="it-IT" sz="1400" b="0" kern="1200" dirty="0">
            <a:latin typeface="Bookman Old Style" pitchFamily="18" charset="0"/>
          </a:endParaRPr>
        </a:p>
      </dsp:txBody>
      <dsp:txXfrm>
        <a:off x="401259" y="265224"/>
        <a:ext cx="8156058" cy="530789"/>
      </dsp:txXfrm>
    </dsp:sp>
    <dsp:sp modelId="{01AFBE32-4438-4340-8E30-7CCC456D66D7}">
      <dsp:nvSpPr>
        <dsp:cNvPr id="0" name=""/>
        <dsp:cNvSpPr/>
      </dsp:nvSpPr>
      <dsp:spPr>
        <a:xfrm>
          <a:off x="69516" y="198876"/>
          <a:ext cx="663486" cy="663486"/>
        </a:xfrm>
        <a:prstGeom prst="ellipse">
          <a:avLst/>
        </a:prstGeom>
        <a:blipFill rotWithShape="0">
          <a:blip xmlns:r="http://schemas.openxmlformats.org/officeDocument/2006/relationships" r:embed="rId1"/>
          <a:stretch>
            <a:fillRect/>
          </a:stretch>
        </a:blip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08F50D97-F999-4C20-B188-778562B2C450}">
      <dsp:nvSpPr>
        <dsp:cNvPr id="0" name=""/>
        <dsp:cNvSpPr/>
      </dsp:nvSpPr>
      <dsp:spPr>
        <a:xfrm>
          <a:off x="781607" y="1061154"/>
          <a:ext cx="7775710" cy="530789"/>
        </a:xfrm>
        <a:prstGeom prst="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21314" tIns="35560" rIns="35560" bIns="35560" numCol="1" spcCol="1270" anchor="ctr" anchorCtr="0">
          <a:noAutofit/>
        </a:bodyPr>
        <a:lstStyle/>
        <a:p>
          <a:pPr marL="0" lvl="0" indent="0" algn="l" defTabSz="622300" rtl="0">
            <a:lnSpc>
              <a:spcPct val="90000"/>
            </a:lnSpc>
            <a:spcBef>
              <a:spcPct val="0"/>
            </a:spcBef>
            <a:spcAft>
              <a:spcPct val="35000"/>
            </a:spcAft>
            <a:buNone/>
          </a:pPr>
          <a:r>
            <a:rPr lang="it-IT" sz="1400" b="0" i="0" kern="1200" dirty="0">
              <a:latin typeface="Bookman Old Style" pitchFamily="18" charset="0"/>
            </a:rPr>
            <a:t>PER </a:t>
          </a:r>
          <a:r>
            <a:rPr lang="it-IT" sz="1400" b="1" i="0" kern="1200" dirty="0">
              <a:latin typeface="Bookman Old Style" pitchFamily="18" charset="0"/>
            </a:rPr>
            <a:t>CLAUDIO CECCHETTO</a:t>
          </a:r>
          <a:endParaRPr lang="it-IT" sz="1400" b="1" kern="1200" dirty="0">
            <a:latin typeface="Bookman Old Style" pitchFamily="18" charset="0"/>
          </a:endParaRPr>
        </a:p>
      </dsp:txBody>
      <dsp:txXfrm>
        <a:off x="781607" y="1061154"/>
        <a:ext cx="7775710" cy="530789"/>
      </dsp:txXfrm>
    </dsp:sp>
    <dsp:sp modelId="{72EC030E-9DF9-4BB2-8C52-8E9359A4DEBD}">
      <dsp:nvSpPr>
        <dsp:cNvPr id="0" name=""/>
        <dsp:cNvSpPr/>
      </dsp:nvSpPr>
      <dsp:spPr>
        <a:xfrm>
          <a:off x="449864" y="994805"/>
          <a:ext cx="663486" cy="663486"/>
        </a:xfrm>
        <a:prstGeom prst="ellipse">
          <a:avLst/>
        </a:prstGeom>
        <a:blipFill rotWithShape="0">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D978BE8-97F5-44F5-B19A-65AA74F6D831}">
      <dsp:nvSpPr>
        <dsp:cNvPr id="0" name=""/>
        <dsp:cNvSpPr/>
      </dsp:nvSpPr>
      <dsp:spPr>
        <a:xfrm>
          <a:off x="898344" y="1857083"/>
          <a:ext cx="7658974" cy="530789"/>
        </a:xfrm>
        <a:prstGeom prst="rect">
          <a:avLst/>
        </a:prstGeom>
        <a:solidFill>
          <a:schemeClr val="accent6">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21314" tIns="35560" rIns="35560" bIns="35560" numCol="1" spcCol="1270" anchor="ctr" anchorCtr="0">
          <a:noAutofit/>
        </a:bodyPr>
        <a:lstStyle/>
        <a:p>
          <a:pPr marL="0" lvl="0" indent="0" algn="l" defTabSz="622300" rtl="0">
            <a:lnSpc>
              <a:spcPct val="90000"/>
            </a:lnSpc>
            <a:spcBef>
              <a:spcPct val="0"/>
            </a:spcBef>
            <a:spcAft>
              <a:spcPct val="35000"/>
            </a:spcAft>
            <a:buNone/>
          </a:pPr>
          <a:r>
            <a:rPr lang="it-IT" sz="1400" i="0" kern="1200" dirty="0">
              <a:solidFill>
                <a:srgbClr val="002060"/>
              </a:solidFill>
              <a:latin typeface="Bookman Old Style" pitchFamily="18" charset="0"/>
            </a:rPr>
            <a:t>REALIZZATA TRA IL 10 E IL 18 </a:t>
          </a:r>
          <a:r>
            <a:rPr lang="it-IT" sz="1400" b="1" i="0" kern="1200" dirty="0">
              <a:solidFill>
                <a:srgbClr val="002060"/>
              </a:solidFill>
              <a:latin typeface="Bookman Old Style" pitchFamily="18" charset="0"/>
            </a:rPr>
            <a:t>GENNAIO</a:t>
          </a:r>
          <a:r>
            <a:rPr lang="it-IT" sz="1400" i="0" kern="1200" dirty="0">
              <a:solidFill>
                <a:srgbClr val="002060"/>
              </a:solidFill>
              <a:latin typeface="Bookman Old Style" pitchFamily="18" charset="0"/>
            </a:rPr>
            <a:t> </a:t>
          </a:r>
          <a:r>
            <a:rPr lang="it-IT" sz="1400" b="1" i="0" kern="1200" dirty="0">
              <a:solidFill>
                <a:srgbClr val="002060"/>
              </a:solidFill>
              <a:latin typeface="Bookman Old Style" pitchFamily="18" charset="0"/>
            </a:rPr>
            <a:t>2021</a:t>
          </a:r>
          <a:endParaRPr lang="it-IT" sz="1400" b="1" kern="1200" dirty="0">
            <a:solidFill>
              <a:srgbClr val="002060"/>
            </a:solidFill>
            <a:latin typeface="Bookman Old Style" pitchFamily="18" charset="0"/>
          </a:endParaRPr>
        </a:p>
      </dsp:txBody>
      <dsp:txXfrm>
        <a:off x="898344" y="1857083"/>
        <a:ext cx="7658974" cy="530789"/>
      </dsp:txXfrm>
    </dsp:sp>
    <dsp:sp modelId="{605B4266-F848-43E8-8EF6-4AF9B2E4EE73}">
      <dsp:nvSpPr>
        <dsp:cNvPr id="0" name=""/>
        <dsp:cNvSpPr/>
      </dsp:nvSpPr>
      <dsp:spPr>
        <a:xfrm>
          <a:off x="566600" y="1790735"/>
          <a:ext cx="663486" cy="663486"/>
        </a:xfrm>
        <a:prstGeom prst="ellipse">
          <a:avLst/>
        </a:prstGeom>
        <a:blipFill rotWithShape="0">
          <a:blip xmlns:r="http://schemas.openxmlformats.org/officeDocument/2006/relationships" r:embed="rId3"/>
          <a:stretch>
            <a:fillRect/>
          </a:stretch>
        </a:blip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1E73063C-7231-4970-B71B-8307B4AA90F8}">
      <dsp:nvSpPr>
        <dsp:cNvPr id="0" name=""/>
        <dsp:cNvSpPr/>
      </dsp:nvSpPr>
      <dsp:spPr>
        <a:xfrm>
          <a:off x="781607" y="2653013"/>
          <a:ext cx="7775710" cy="530789"/>
        </a:xfrm>
        <a:prstGeom prst="rect">
          <a:avLst/>
        </a:prstGeom>
        <a:solidFill>
          <a:schemeClr val="bg2">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21314" tIns="35560" rIns="35560" bIns="35560" numCol="1" spcCol="1270" anchor="ctr" anchorCtr="0">
          <a:noAutofit/>
        </a:bodyPr>
        <a:lstStyle/>
        <a:p>
          <a:pPr marL="0" lvl="0" indent="0" algn="l" defTabSz="622300" rtl="0">
            <a:lnSpc>
              <a:spcPct val="90000"/>
            </a:lnSpc>
            <a:spcBef>
              <a:spcPct val="0"/>
            </a:spcBef>
            <a:spcAft>
              <a:spcPct val="35000"/>
            </a:spcAft>
            <a:buNone/>
          </a:pPr>
          <a:r>
            <a:rPr lang="it-IT" sz="1400" i="0" kern="1200" dirty="0">
              <a:latin typeface="Bookman Old Style" pitchFamily="18" charset="0"/>
            </a:rPr>
            <a:t>TRAMITE </a:t>
          </a:r>
          <a:r>
            <a:rPr lang="it-IT" sz="1400" b="1" i="0" kern="1200" dirty="0">
              <a:latin typeface="Bookman Old Style" pitchFamily="18" charset="0"/>
            </a:rPr>
            <a:t>700 INTERVISTE </a:t>
          </a:r>
          <a:r>
            <a:rPr lang="it-IT" sz="1400" b="0" i="0" kern="1200" dirty="0">
              <a:latin typeface="Bookman Old Style" pitchFamily="18" charset="0"/>
            </a:rPr>
            <a:t>TELEFONICHE</a:t>
          </a:r>
          <a:endParaRPr lang="it-IT" sz="1400" b="0" kern="1200" dirty="0">
            <a:latin typeface="Bookman Old Style" pitchFamily="18" charset="0"/>
          </a:endParaRPr>
        </a:p>
      </dsp:txBody>
      <dsp:txXfrm>
        <a:off x="781607" y="2653013"/>
        <a:ext cx="7775710" cy="530789"/>
      </dsp:txXfrm>
    </dsp:sp>
    <dsp:sp modelId="{D87201E0-A134-40FC-8495-FB5ED72B8CFF}">
      <dsp:nvSpPr>
        <dsp:cNvPr id="0" name=""/>
        <dsp:cNvSpPr/>
      </dsp:nvSpPr>
      <dsp:spPr>
        <a:xfrm>
          <a:off x="449864" y="2586664"/>
          <a:ext cx="663486" cy="663486"/>
        </a:xfrm>
        <a:prstGeom prst="ellipse">
          <a:avLst/>
        </a:prstGeom>
        <a:blipFill rotWithShape="0">
          <a:blip xmlns:r="http://schemas.openxmlformats.org/officeDocument/2006/relationships" r:embed="rId4"/>
          <a:stretch>
            <a:fillRect/>
          </a:stretch>
        </a:blip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C5C7DD9F-9E79-4CC9-A06F-E821416CD588}">
      <dsp:nvSpPr>
        <dsp:cNvPr id="0" name=""/>
        <dsp:cNvSpPr/>
      </dsp:nvSpPr>
      <dsp:spPr>
        <a:xfrm>
          <a:off x="401259" y="3448942"/>
          <a:ext cx="8156058" cy="530789"/>
        </a:xfrm>
        <a:prstGeom prst="rect">
          <a:avLst/>
        </a:prstGeom>
        <a:solidFill>
          <a:schemeClr val="accent5">
            <a:hueOff val="1856237"/>
            <a:satOff val="30193"/>
            <a:lumOff val="-3392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21314" tIns="35560" rIns="35560" bIns="35560" numCol="1" spcCol="1270" anchor="ctr" anchorCtr="0">
          <a:noAutofit/>
        </a:bodyPr>
        <a:lstStyle/>
        <a:p>
          <a:pPr marL="0" lvl="0" indent="0" algn="l" defTabSz="622300" rtl="0">
            <a:lnSpc>
              <a:spcPct val="90000"/>
            </a:lnSpc>
            <a:spcBef>
              <a:spcPct val="0"/>
            </a:spcBef>
            <a:spcAft>
              <a:spcPct val="35000"/>
            </a:spcAft>
            <a:buNone/>
          </a:pPr>
          <a:r>
            <a:rPr lang="it-IT" sz="1400" i="0" kern="1200" dirty="0">
              <a:latin typeface="Bookman Old Style" pitchFamily="18" charset="0"/>
            </a:rPr>
            <a:t>A UN CAMPIONE </a:t>
          </a:r>
          <a:r>
            <a:rPr lang="it-IT" sz="1400" b="0" i="0" kern="1200" dirty="0">
              <a:latin typeface="Bookman Old Style" pitchFamily="18" charset="0"/>
            </a:rPr>
            <a:t>DI</a:t>
          </a:r>
          <a:r>
            <a:rPr lang="it-IT" sz="1400" b="1" i="0" kern="1200" dirty="0">
              <a:latin typeface="Bookman Old Style" pitchFamily="18" charset="0"/>
            </a:rPr>
            <a:t> MAGGIORENNI RESIDENTI NEL COMUNE DI RICCIONE</a:t>
          </a:r>
          <a:endParaRPr lang="it-IT" sz="1400" b="0" kern="1200" dirty="0">
            <a:latin typeface="Bookman Old Style" pitchFamily="18" charset="0"/>
          </a:endParaRPr>
        </a:p>
      </dsp:txBody>
      <dsp:txXfrm>
        <a:off x="401259" y="3448942"/>
        <a:ext cx="8156058" cy="530789"/>
      </dsp:txXfrm>
    </dsp:sp>
    <dsp:sp modelId="{96E7A032-C0E1-4270-A996-82B7F0047E5F}">
      <dsp:nvSpPr>
        <dsp:cNvPr id="0" name=""/>
        <dsp:cNvSpPr/>
      </dsp:nvSpPr>
      <dsp:spPr>
        <a:xfrm>
          <a:off x="69516" y="3382593"/>
          <a:ext cx="663486" cy="663486"/>
        </a:xfrm>
        <a:prstGeom prst="ellipse">
          <a:avLst/>
        </a:prstGeom>
        <a:blipFill rotWithShape="0">
          <a:blip xmlns:r="http://schemas.openxmlformats.org/officeDocument/2006/relationships" r:embed="rId5"/>
          <a:stretch>
            <a:fillRect/>
          </a:stretch>
        </a:blip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8862A69-A3AA-488B-90A6-3BAC5CB92359}" type="datetimeFigureOut">
              <a:rPr lang="it-IT" smtClean="0"/>
              <a:pPr/>
              <a:t>31/01/2022</a:t>
            </a:fld>
            <a:endParaRPr lang="it-IT" dirty="0"/>
          </a:p>
        </p:txBody>
      </p:sp>
      <p:sp>
        <p:nvSpPr>
          <p:cNvPr id="4" name="Segnaposto piè di pagina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it-IT" dirty="0"/>
          </a:p>
        </p:txBody>
      </p:sp>
      <p:sp>
        <p:nvSpPr>
          <p:cNvPr id="5" name="Segnaposto numero diapositiva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769A698-ACF7-44D9-B759-6BE2967A20E4}" type="slidenum">
              <a:rPr lang="it-IT" smtClean="0"/>
              <a:pPr/>
              <a:t>‹N›</a:t>
            </a:fld>
            <a:endParaRPr lang="it-IT" dirty="0"/>
          </a:p>
        </p:txBody>
      </p:sp>
    </p:spTree>
    <p:extLst>
      <p:ext uri="{BB962C8B-B14F-4D97-AF65-F5344CB8AC3E}">
        <p14:creationId xmlns:p14="http://schemas.microsoft.com/office/powerpoint/2010/main" val="2751605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F1475FBF-FC42-46BD-A137-4E176A86209A}" type="datetimeFigureOut">
              <a:rPr lang="it-IT" smtClean="0"/>
              <a:pPr/>
              <a:t>31/01/2022</a:t>
            </a:fld>
            <a:endParaRPr lang="it-IT" dirty="0"/>
          </a:p>
        </p:txBody>
      </p:sp>
      <p:sp>
        <p:nvSpPr>
          <p:cNvPr id="4" name="Segnaposto immagine diapositiva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4C6D8023-3C75-44E7-AA4B-3D14354F3BB7}" type="slidenum">
              <a:rPr lang="it-IT" smtClean="0"/>
              <a:pPr/>
              <a:t>‹N›</a:t>
            </a:fld>
            <a:endParaRPr lang="it-IT" dirty="0"/>
          </a:p>
        </p:txBody>
      </p:sp>
    </p:spTree>
    <p:extLst>
      <p:ext uri="{BB962C8B-B14F-4D97-AF65-F5344CB8AC3E}">
        <p14:creationId xmlns:p14="http://schemas.microsoft.com/office/powerpoint/2010/main" val="2061443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1</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86077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p:spPr>
        <p:txBody>
          <a:bodyPr/>
          <a:lstStyle/>
          <a:p>
            <a:fld id="{3CFA679C-885B-4010-9355-5D72B452C5A7}" type="slidenum">
              <a:rPr lang="it-IT" smtClean="0">
                <a:cs typeface="Arial" charset="0"/>
              </a:rPr>
              <a:pPr/>
              <a:t>2</a:t>
            </a:fld>
            <a:endParaRPr lang="it-IT" dirty="0">
              <a:cs typeface="Arial" charset="0"/>
            </a:endParaRPr>
          </a:p>
        </p:txBody>
      </p:sp>
      <p:sp>
        <p:nvSpPr>
          <p:cNvPr id="13314" name="Rectangle 2"/>
          <p:cNvSpPr>
            <a:spLocks noGrp="1" noRot="1" noChangeAspect="1" noChangeArrowheads="1" noTextEdit="1"/>
          </p:cNvSpPr>
          <p:nvPr>
            <p:ph type="sldImg"/>
          </p:nvPr>
        </p:nvSpPr>
        <p:spPr>
          <a:xfrm>
            <a:off x="2293938" y="514350"/>
            <a:ext cx="4573587" cy="2573338"/>
          </a:xfrm>
          <a:ln/>
        </p:spPr>
      </p:sp>
      <p:sp>
        <p:nvSpPr>
          <p:cNvPr id="13315" name="Rectangle 3"/>
          <p:cNvSpPr>
            <a:spLocks noGrp="1" noChangeArrowheads="1"/>
          </p:cNvSpPr>
          <p:nvPr>
            <p:ph type="body" idx="1"/>
          </p:nvPr>
        </p:nvSpPr>
        <p:spPr>
          <a:xfrm>
            <a:off x="911839" y="3257359"/>
            <a:ext cx="7320325" cy="3086264"/>
          </a:xfrm>
          <a:noFill/>
          <a:ln/>
        </p:spPr>
        <p:txBody>
          <a:bodyPr/>
          <a:lstStyle/>
          <a:p>
            <a:pPr eaLnBrk="1" hangingPunct="1"/>
            <a:endParaRPr lang="it-IT" dirty="0"/>
          </a:p>
        </p:txBody>
      </p:sp>
    </p:spTree>
    <p:extLst>
      <p:ext uri="{BB962C8B-B14F-4D97-AF65-F5344CB8AC3E}">
        <p14:creationId xmlns:p14="http://schemas.microsoft.com/office/powerpoint/2010/main" val="799878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4</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4090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5</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90876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8</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420159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11</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985628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14</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77079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5732E909-87CA-474A-BC61-41264C9CBB27}" type="slidenum">
              <a:rPr lang="it-IT" smtClean="0">
                <a:cs typeface="Arial" charset="0"/>
              </a:rPr>
              <a:pPr/>
              <a:t>15</a:t>
            </a:fld>
            <a:endParaRPr lang="it-IT" dirty="0">
              <a:cs typeface="Arial" charset="0"/>
            </a:endParaRPr>
          </a:p>
        </p:txBody>
      </p:sp>
      <p:sp>
        <p:nvSpPr>
          <p:cNvPr id="48130" name="Rectangle 2"/>
          <p:cNvSpPr>
            <a:spLocks noGrp="1" noRot="1" noChangeAspect="1" noChangeArrowheads="1" noTextEdit="1"/>
          </p:cNvSpPr>
          <p:nvPr>
            <p:ph type="sldImg"/>
          </p:nvPr>
        </p:nvSpPr>
        <p:spPr>
          <a:xfrm>
            <a:off x="2287588" y="514350"/>
            <a:ext cx="4570412" cy="2571750"/>
          </a:xfrm>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1460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oloSezion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388B894-9930-42F9-B303-802D6AE36C3F}"/>
              </a:ext>
            </a:extLst>
          </p:cNvPr>
          <p:cNvSpPr/>
          <p:nvPr userDrawn="1"/>
        </p:nvSpPr>
        <p:spPr>
          <a:xfrm>
            <a:off x="0" y="-1458"/>
            <a:ext cx="9144000" cy="5217270"/>
          </a:xfrm>
          <a:prstGeom prst="rect">
            <a:avLst/>
          </a:prstGeom>
          <a:solidFill>
            <a:srgbClr val="074B7C"/>
          </a:solidFill>
          <a:ln>
            <a:noFill/>
          </a:ln>
          <a:scene3d>
            <a:camera prst="orthographicFront"/>
            <a:lightRig rig="threePt" dir="t"/>
          </a:scene3d>
          <a:sp3d>
            <a:bevelT w="69850" h="50800"/>
            <a:bevelB w="508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2" name="Titolo 1"/>
          <p:cNvSpPr>
            <a:spLocks noGrp="1"/>
          </p:cNvSpPr>
          <p:nvPr>
            <p:ph type="ctrTitle"/>
          </p:nvPr>
        </p:nvSpPr>
        <p:spPr>
          <a:xfrm>
            <a:off x="685800" y="1597820"/>
            <a:ext cx="7772400" cy="1102519"/>
          </a:xfrm>
        </p:spPr>
        <p:txBody>
          <a:bodyPr>
            <a:noAutofit/>
          </a:bodyPr>
          <a:lstStyle>
            <a:lvl1pPr>
              <a:defRPr sz="2000">
                <a:solidFill>
                  <a:schemeClr val="bg1"/>
                </a:solidFill>
                <a:latin typeface="Bookman Old Style" pitchFamily="18" charset="0"/>
              </a:defRPr>
            </a:lvl1pPr>
          </a:lstStyle>
          <a:p>
            <a:r>
              <a:rPr lang="it-IT"/>
              <a:t>Fare clic per modificare lo stile del titolo dello schema</a:t>
            </a:r>
            <a:endParaRPr lang="it-IT" dirty="0"/>
          </a:p>
        </p:txBody>
      </p:sp>
      <p:sp>
        <p:nvSpPr>
          <p:cNvPr id="3" name="Sottotitolo 2"/>
          <p:cNvSpPr>
            <a:spLocks noGrp="1"/>
          </p:cNvSpPr>
          <p:nvPr>
            <p:ph type="subTitle" idx="1"/>
          </p:nvPr>
        </p:nvSpPr>
        <p:spPr>
          <a:xfrm>
            <a:off x="1371600" y="2914650"/>
            <a:ext cx="6400800" cy="1314450"/>
          </a:xfrm>
        </p:spPr>
        <p:txBody>
          <a:bodyPr>
            <a:noAutofit/>
          </a:bodyPr>
          <a:lstStyle>
            <a:lvl1pPr marL="0" indent="0" algn="ctr">
              <a:buNone/>
              <a:defRPr sz="1800">
                <a:solidFill>
                  <a:schemeClr val="bg1"/>
                </a:solidFill>
                <a:latin typeface="Bookman Old Style"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omanda">
    <p:spTree>
      <p:nvGrpSpPr>
        <p:cNvPr id="1" name=""/>
        <p:cNvGrpSpPr/>
        <p:nvPr/>
      </p:nvGrpSpPr>
      <p:grpSpPr>
        <a:xfrm>
          <a:off x="0" y="0"/>
          <a:ext cx="0" cy="0"/>
          <a:chOff x="0" y="0"/>
          <a:chExt cx="0" cy="0"/>
        </a:xfrm>
      </p:grpSpPr>
      <p:sp>
        <p:nvSpPr>
          <p:cNvPr id="2" name="Titolo 1"/>
          <p:cNvSpPr>
            <a:spLocks noGrp="1"/>
          </p:cNvSpPr>
          <p:nvPr>
            <p:ph type="title"/>
          </p:nvPr>
        </p:nvSpPr>
        <p:spPr>
          <a:xfrm>
            <a:off x="67613" y="18535"/>
            <a:ext cx="7924706" cy="541829"/>
          </a:xfrm>
        </p:spPr>
        <p:txBody>
          <a:bodyPr>
            <a:noAutofit/>
          </a:bodyPr>
          <a:lstStyle>
            <a:lvl1pPr>
              <a:defRPr sz="1500">
                <a:solidFill>
                  <a:schemeClr val="bg1"/>
                </a:solidFill>
              </a:defRPr>
            </a:lvl1pPr>
          </a:lstStyle>
          <a:p>
            <a:r>
              <a:rPr lang="it-IT"/>
              <a:t>Fare clic per modificare lo stile del titolo dello schema</a:t>
            </a:r>
            <a:endParaRPr lang="it-IT" dirty="0"/>
          </a:p>
        </p:txBody>
      </p:sp>
      <p:sp>
        <p:nvSpPr>
          <p:cNvPr id="3" name="Segnaposto contenuto 2"/>
          <p:cNvSpPr>
            <a:spLocks noGrp="1"/>
          </p:cNvSpPr>
          <p:nvPr>
            <p:ph idx="1"/>
          </p:nvPr>
        </p:nvSpPr>
        <p:spPr>
          <a:xfrm>
            <a:off x="214283" y="648891"/>
            <a:ext cx="8715436" cy="3225007"/>
          </a:xfrm>
          <a:ln w="12700" cap="rnd" cmpd="dbl">
            <a:solidFill>
              <a:srgbClr val="002060"/>
            </a:solidFill>
            <a:prstDash val="dash"/>
          </a:ln>
          <a:effectLst/>
        </p:spPr>
        <p:txBody>
          <a:bodyPr anchor="ctr" anchorCtr="0">
            <a:normAutofit/>
          </a:bodyPr>
          <a:lstStyle>
            <a:lvl1pPr marL="0" indent="0" algn="just">
              <a:defRPr sz="1500" i="1">
                <a:solidFill>
                  <a:schemeClr val="accent1">
                    <a:lumMod val="50000"/>
                  </a:schemeClr>
                </a:solidFill>
              </a:defRPr>
            </a:lvl1pPr>
            <a:lvl2pPr algn="just">
              <a:defRPr sz="1500" i="1"/>
            </a:lvl2pPr>
            <a:lvl3pPr algn="just">
              <a:defRPr sz="1500" i="1"/>
            </a:lvl3pPr>
            <a:lvl4pPr algn="just">
              <a:defRPr sz="1500" i="1"/>
            </a:lvl4pPr>
            <a:lvl5pPr algn="just">
              <a:defRPr sz="1500" i="1"/>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6" name="Segnaposto testo 5"/>
          <p:cNvSpPr>
            <a:spLocks noGrp="1"/>
          </p:cNvSpPr>
          <p:nvPr>
            <p:ph type="body" sz="quarter" idx="10"/>
          </p:nvPr>
        </p:nvSpPr>
        <p:spPr>
          <a:xfrm>
            <a:off x="234950" y="4269784"/>
            <a:ext cx="8699500" cy="660633"/>
          </a:xfrm>
        </p:spPr>
        <p:txBody>
          <a:bodyPr anchor="b" anchorCtr="0">
            <a:normAutofit/>
          </a:bodyPr>
          <a:lstStyle>
            <a:lvl1pPr algn="r">
              <a:defRPr sz="1600"/>
            </a:lvl1pPr>
          </a:lstStyle>
          <a:p>
            <a:pPr lvl="0"/>
            <a:r>
              <a:rPr lang="it-IT"/>
              <a:t>Fare clic per modificare gli stili del testo dello schema</a:t>
            </a:r>
          </a:p>
        </p:txBody>
      </p:sp>
      <p:sp>
        <p:nvSpPr>
          <p:cNvPr id="5" name="Segnaposto testo 4"/>
          <p:cNvSpPr>
            <a:spLocks noGrp="1"/>
          </p:cNvSpPr>
          <p:nvPr>
            <p:ph type="body" sz="quarter" idx="11" hasCustomPrompt="1"/>
          </p:nvPr>
        </p:nvSpPr>
        <p:spPr>
          <a:xfrm>
            <a:off x="234950" y="3941595"/>
            <a:ext cx="8699500" cy="220265"/>
          </a:xfrm>
        </p:spPr>
        <p:txBody>
          <a:bodyPr anchor="ctr" anchorCtr="0">
            <a:noAutofit/>
          </a:bodyPr>
          <a:lstStyle>
            <a:lvl1pPr algn="l">
              <a:defRPr sz="1400">
                <a:solidFill>
                  <a:srgbClr val="0070C0"/>
                </a:solidFill>
              </a:defRPr>
            </a:lvl1pPr>
          </a:lstStyle>
          <a:p>
            <a:pPr lvl="0"/>
            <a:r>
              <a:rPr lang="it-IT" dirty="0"/>
              <a:t>Fare clic per modificare stili del testo dello schema</a:t>
            </a:r>
          </a:p>
        </p:txBody>
      </p:sp>
      <p:sp>
        <p:nvSpPr>
          <p:cNvPr id="8" name="Rectangle 13"/>
          <p:cNvSpPr>
            <a:spLocks noChangeArrowheads="1"/>
          </p:cNvSpPr>
          <p:nvPr userDrawn="1"/>
        </p:nvSpPr>
        <p:spPr bwMode="auto">
          <a:xfrm>
            <a:off x="8173872" y="4975494"/>
            <a:ext cx="944822" cy="159260"/>
          </a:xfrm>
          <a:prstGeom prst="rect">
            <a:avLst/>
          </a:prstGeom>
          <a:noFill/>
          <a:ln w="9525">
            <a:noFill/>
            <a:miter lim="800000"/>
            <a:headEnd/>
            <a:tailEnd/>
          </a:ln>
          <a:effectLst/>
        </p:spPr>
        <p:txBody>
          <a:bodyPr lIns="36000" tIns="36000" rIns="36000" bIns="36000" anchor="ctr" anchorCtr="1"/>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fld id="{91F28F83-2A0D-4FE1-A1BA-70118CFCEFA5}" type="slidenum">
              <a:rPr kumimoji="0" lang="it-IT" sz="1200" b="0" i="1" u="none" strike="noStrike" kern="0" cap="none" spc="0" normalizeH="0" baseline="0" noProof="0">
                <a:ln>
                  <a:noFill/>
                </a:ln>
                <a:solidFill>
                  <a:schemeClr val="bg1"/>
                </a:solidFill>
                <a:effectLst/>
                <a:uLnTx/>
                <a:uFillTx/>
                <a:latin typeface="Bookman Old Style" pitchFamily="18" charset="0"/>
                <a:ea typeface="+mn-ea"/>
                <a:cs typeface="+mn-cs"/>
              </a:rPr>
              <a:pPr marL="0" marR="0" lvl="0" indent="0" algn="ctr" defTabSz="914400" eaLnBrk="1" fontAlgn="auto" latinLnBrk="0" hangingPunct="1">
                <a:lnSpc>
                  <a:spcPct val="100000"/>
                </a:lnSpc>
                <a:spcBef>
                  <a:spcPts val="0"/>
                </a:spcBef>
                <a:spcAft>
                  <a:spcPts val="0"/>
                </a:spcAft>
                <a:buClrTx/>
                <a:buSzTx/>
                <a:buFontTx/>
                <a:buNone/>
                <a:tabLst/>
                <a:defRPr/>
              </a:pPr>
              <a:t>‹N›</a:t>
            </a:fld>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endParaRPr kumimoji="0" lang="it-IT" sz="1200" b="0" i="0" u="none" strike="noStrike" kern="0" cap="none" spc="0" normalizeH="0" baseline="0" noProof="0" dirty="0">
              <a:ln>
                <a:noFill/>
              </a:ln>
              <a:solidFill>
                <a:schemeClr val="bg1"/>
              </a:solidFill>
              <a:effectLst/>
              <a:uLnTx/>
              <a:uFillTx/>
              <a:cs typeface="+mn-cs"/>
            </a:endParaRPr>
          </a:p>
        </p:txBody>
      </p:sp>
    </p:spTree>
    <p:extLst>
      <p:ext uri="{BB962C8B-B14F-4D97-AF65-F5344CB8AC3E}">
        <p14:creationId xmlns:p14="http://schemas.microsoft.com/office/powerpoint/2010/main" val="2099189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rafico">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FAD33C32-A3A8-40F9-911C-263575A7602C}"/>
              </a:ext>
            </a:extLst>
          </p:cNvPr>
          <p:cNvSpPr>
            <a:spLocks noGrp="1"/>
          </p:cNvSpPr>
          <p:nvPr>
            <p:ph type="title"/>
          </p:nvPr>
        </p:nvSpPr>
        <p:spPr>
          <a:xfrm>
            <a:off x="67613" y="18535"/>
            <a:ext cx="7924706" cy="541829"/>
          </a:xfrm>
        </p:spPr>
        <p:txBody>
          <a:bodyPr>
            <a:noAutofit/>
          </a:bodyPr>
          <a:lstStyle>
            <a:lvl1pPr>
              <a:defRPr sz="1500">
                <a:solidFill>
                  <a:schemeClr val="bg1"/>
                </a:solidFill>
              </a:defRPr>
            </a:lvl1pPr>
          </a:lstStyle>
          <a:p>
            <a:r>
              <a:rPr lang="it-IT"/>
              <a:t>Fare clic per modificare lo stile del titolo dello schema</a:t>
            </a:r>
            <a:endParaRPr lang="it-IT" dirty="0"/>
          </a:p>
        </p:txBody>
      </p:sp>
      <p:sp>
        <p:nvSpPr>
          <p:cNvPr id="11" name="Rectangle 13">
            <a:extLst>
              <a:ext uri="{FF2B5EF4-FFF2-40B4-BE49-F238E27FC236}">
                <a16:creationId xmlns:a16="http://schemas.microsoft.com/office/drawing/2014/main" id="{E001A423-0318-40AB-9643-662570EE41FF}"/>
              </a:ext>
            </a:extLst>
          </p:cNvPr>
          <p:cNvSpPr>
            <a:spLocks noChangeArrowheads="1"/>
          </p:cNvSpPr>
          <p:nvPr userDrawn="1"/>
        </p:nvSpPr>
        <p:spPr bwMode="auto">
          <a:xfrm>
            <a:off x="8173872" y="4975494"/>
            <a:ext cx="944822" cy="159260"/>
          </a:xfrm>
          <a:prstGeom prst="rect">
            <a:avLst/>
          </a:prstGeom>
          <a:noFill/>
          <a:ln w="9525">
            <a:noFill/>
            <a:miter lim="800000"/>
            <a:headEnd/>
            <a:tailEnd/>
          </a:ln>
          <a:effectLst/>
        </p:spPr>
        <p:txBody>
          <a:bodyPr lIns="36000" tIns="36000" rIns="36000" bIns="36000" anchor="ctr" anchorCtr="1"/>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fld id="{91F28F83-2A0D-4FE1-A1BA-70118CFCEFA5}" type="slidenum">
              <a:rPr kumimoji="0" lang="it-IT" sz="1200" b="0" i="1" u="none" strike="noStrike" kern="0" cap="none" spc="0" normalizeH="0" baseline="0" noProof="0">
                <a:ln>
                  <a:noFill/>
                </a:ln>
                <a:solidFill>
                  <a:schemeClr val="bg1"/>
                </a:solidFill>
                <a:effectLst/>
                <a:uLnTx/>
                <a:uFillTx/>
                <a:latin typeface="Bookman Old Style" pitchFamily="18" charset="0"/>
                <a:ea typeface="+mn-ea"/>
                <a:cs typeface="+mn-cs"/>
              </a:rPr>
              <a:pPr marL="0" marR="0" lvl="0" indent="0" algn="ctr" defTabSz="914400" eaLnBrk="1" fontAlgn="auto" latinLnBrk="0" hangingPunct="1">
                <a:lnSpc>
                  <a:spcPct val="100000"/>
                </a:lnSpc>
                <a:spcBef>
                  <a:spcPts val="0"/>
                </a:spcBef>
                <a:spcAft>
                  <a:spcPts val="0"/>
                </a:spcAft>
                <a:buClrTx/>
                <a:buSzTx/>
                <a:buFontTx/>
                <a:buNone/>
                <a:tabLst/>
                <a:defRPr/>
              </a:pPr>
              <a:t>‹N›</a:t>
            </a:fld>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endParaRPr kumimoji="0" lang="it-IT" sz="1200" b="0" i="0" u="none" strike="noStrike" kern="0" cap="none" spc="0" normalizeH="0" baseline="0" noProof="0" dirty="0">
              <a:ln>
                <a:noFill/>
              </a:ln>
              <a:solidFill>
                <a:schemeClr val="bg1"/>
              </a:solidFill>
              <a:effectLst/>
              <a:uLnTx/>
              <a:uFillTx/>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3" name="Segnaposto contenuto 2"/>
          <p:cNvSpPr>
            <a:spLocks noGrp="1"/>
          </p:cNvSpPr>
          <p:nvPr>
            <p:ph idx="1"/>
          </p:nvPr>
        </p:nvSpPr>
        <p:spPr>
          <a:xfrm>
            <a:off x="214282" y="628647"/>
            <a:ext cx="8715436" cy="4232676"/>
          </a:xfrm>
        </p:spPr>
        <p:txBody>
          <a:bodyPr anchor="ctr" anchorCtr="0">
            <a:normAutofit/>
          </a:bodyPr>
          <a:lstStyle>
            <a:lvl1pPr marL="0" indent="0" algn="just">
              <a:defRPr sz="1500" i="0">
                <a:solidFill>
                  <a:srgbClr val="002060"/>
                </a:solidFill>
              </a:defRPr>
            </a:lvl1pPr>
            <a:lvl2pPr marL="628650" indent="-268288" algn="just">
              <a:buFont typeface="Wingdings" panose="05000000000000000000" pitchFamily="2" charset="2"/>
              <a:buChar char="§"/>
              <a:defRPr sz="1500" i="0">
                <a:solidFill>
                  <a:schemeClr val="bg2">
                    <a:lumMod val="50000"/>
                  </a:schemeClr>
                </a:solidFill>
              </a:defRPr>
            </a:lvl2pPr>
            <a:lvl3pPr marL="896938" indent="-268288" algn="just">
              <a:defRPr sz="1500" i="0">
                <a:solidFill>
                  <a:srgbClr val="002060"/>
                </a:solidFill>
              </a:defRPr>
            </a:lvl3pPr>
            <a:lvl4pPr algn="just">
              <a:defRPr sz="1500" i="0">
                <a:solidFill>
                  <a:srgbClr val="002060"/>
                </a:solidFill>
              </a:defRPr>
            </a:lvl4pPr>
            <a:lvl5pPr algn="just">
              <a:defRPr sz="1500" i="0">
                <a:solidFill>
                  <a:srgbClr val="0020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itolo 1">
            <a:extLst>
              <a:ext uri="{FF2B5EF4-FFF2-40B4-BE49-F238E27FC236}">
                <a16:creationId xmlns:a16="http://schemas.microsoft.com/office/drawing/2014/main" id="{9908BD7C-F4F2-4C01-BF3C-8E9C84FB8BA0}"/>
              </a:ext>
            </a:extLst>
          </p:cNvPr>
          <p:cNvSpPr>
            <a:spLocks noGrp="1"/>
          </p:cNvSpPr>
          <p:nvPr>
            <p:ph type="title"/>
          </p:nvPr>
        </p:nvSpPr>
        <p:spPr>
          <a:xfrm>
            <a:off x="67613" y="18535"/>
            <a:ext cx="7924706" cy="541829"/>
          </a:xfrm>
        </p:spPr>
        <p:txBody>
          <a:bodyPr>
            <a:noAutofit/>
          </a:bodyPr>
          <a:lstStyle>
            <a:lvl1pPr>
              <a:defRPr sz="1500">
                <a:solidFill>
                  <a:schemeClr val="bg1"/>
                </a:solidFill>
              </a:defRPr>
            </a:lvl1pPr>
          </a:lstStyle>
          <a:p>
            <a:r>
              <a:rPr lang="it-IT"/>
              <a:t>Fare clic per modificare lo stile del titolo dello schema</a:t>
            </a:r>
            <a:endParaRPr lang="it-IT" dirty="0"/>
          </a:p>
        </p:txBody>
      </p:sp>
      <p:sp>
        <p:nvSpPr>
          <p:cNvPr id="12" name="Rectangle 13">
            <a:extLst>
              <a:ext uri="{FF2B5EF4-FFF2-40B4-BE49-F238E27FC236}">
                <a16:creationId xmlns:a16="http://schemas.microsoft.com/office/drawing/2014/main" id="{0980ED95-E187-4A4C-BFF3-BEDEF7924520}"/>
              </a:ext>
            </a:extLst>
          </p:cNvPr>
          <p:cNvSpPr>
            <a:spLocks noChangeArrowheads="1"/>
          </p:cNvSpPr>
          <p:nvPr userDrawn="1"/>
        </p:nvSpPr>
        <p:spPr bwMode="auto">
          <a:xfrm>
            <a:off x="8173872" y="4975494"/>
            <a:ext cx="944822" cy="159260"/>
          </a:xfrm>
          <a:prstGeom prst="rect">
            <a:avLst/>
          </a:prstGeom>
          <a:noFill/>
          <a:ln w="9525">
            <a:noFill/>
            <a:miter lim="800000"/>
            <a:headEnd/>
            <a:tailEnd/>
          </a:ln>
          <a:effectLst/>
        </p:spPr>
        <p:txBody>
          <a:bodyPr lIns="36000" tIns="36000" rIns="36000" bIns="36000" anchor="ctr" anchorCtr="1"/>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fld id="{91F28F83-2A0D-4FE1-A1BA-70118CFCEFA5}" type="slidenum">
              <a:rPr kumimoji="0" lang="it-IT" sz="1200" b="0" i="1" u="none" strike="noStrike" kern="0" cap="none" spc="0" normalizeH="0" baseline="0" noProof="0">
                <a:ln>
                  <a:noFill/>
                </a:ln>
                <a:solidFill>
                  <a:schemeClr val="bg1"/>
                </a:solidFill>
                <a:effectLst/>
                <a:uLnTx/>
                <a:uFillTx/>
                <a:latin typeface="Bookman Old Style" pitchFamily="18" charset="0"/>
                <a:ea typeface="+mn-ea"/>
                <a:cs typeface="+mn-cs"/>
              </a:rPr>
              <a:pPr marL="0" marR="0" lvl="0" indent="0" algn="ctr" defTabSz="914400" eaLnBrk="1" fontAlgn="auto" latinLnBrk="0" hangingPunct="1">
                <a:lnSpc>
                  <a:spcPct val="100000"/>
                </a:lnSpc>
                <a:spcBef>
                  <a:spcPts val="0"/>
                </a:spcBef>
                <a:spcAft>
                  <a:spcPts val="0"/>
                </a:spcAft>
                <a:buClrTx/>
                <a:buSzTx/>
                <a:buFontTx/>
                <a:buNone/>
                <a:tabLst/>
                <a:defRPr/>
              </a:pPr>
              <a:t>‹N›</a:t>
            </a:fld>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endParaRPr kumimoji="0" lang="it-IT" sz="1200" b="0" i="0" u="none" strike="noStrike" kern="0" cap="none" spc="0" normalizeH="0" baseline="0" noProof="0" dirty="0">
              <a:ln>
                <a:noFill/>
              </a:ln>
              <a:solidFill>
                <a:schemeClr val="bg1"/>
              </a:solidFill>
              <a:effectLst/>
              <a:uLnTx/>
              <a:uFillTx/>
              <a:cs typeface="+mn-cs"/>
            </a:endParaRPr>
          </a:p>
        </p:txBody>
      </p:sp>
    </p:spTree>
    <p:extLst>
      <p:ext uri="{BB962C8B-B14F-4D97-AF65-F5344CB8AC3E}">
        <p14:creationId xmlns:p14="http://schemas.microsoft.com/office/powerpoint/2010/main" val="2549204749"/>
      </p:ext>
    </p:extLst>
  </p:cSld>
  <p:clrMapOvr>
    <a:masterClrMapping/>
  </p:clrMapOvr>
  <p:extLst>
    <p:ext uri="{DCECCB84-F9BA-43D5-87BE-67443E8EF086}">
      <p15:sldGuideLst xmlns:p15="http://schemas.microsoft.com/office/powerpoint/2012/main">
        <p15:guide id="1" pos="503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Titolo 1">
            <a:extLst>
              <a:ext uri="{FF2B5EF4-FFF2-40B4-BE49-F238E27FC236}">
                <a16:creationId xmlns:a16="http://schemas.microsoft.com/office/drawing/2014/main" id="{AA9900AD-7518-4F1C-B22E-3130516508EB}"/>
              </a:ext>
            </a:extLst>
          </p:cNvPr>
          <p:cNvSpPr>
            <a:spLocks noGrp="1"/>
          </p:cNvSpPr>
          <p:nvPr>
            <p:ph type="title"/>
          </p:nvPr>
        </p:nvSpPr>
        <p:spPr>
          <a:xfrm>
            <a:off x="67613" y="18535"/>
            <a:ext cx="7924706" cy="541829"/>
          </a:xfrm>
        </p:spPr>
        <p:txBody>
          <a:bodyPr>
            <a:noAutofit/>
          </a:bodyPr>
          <a:lstStyle>
            <a:lvl1pPr>
              <a:defRPr sz="1500">
                <a:solidFill>
                  <a:schemeClr val="bg1"/>
                </a:solidFill>
              </a:defRPr>
            </a:lvl1pPr>
          </a:lstStyle>
          <a:p>
            <a:r>
              <a:rPr lang="it-IT"/>
              <a:t>Fare clic per modificare lo stile del titolo dello schema</a:t>
            </a:r>
            <a:endParaRPr lang="it-IT" dirty="0"/>
          </a:p>
        </p:txBody>
      </p:sp>
      <p:sp>
        <p:nvSpPr>
          <p:cNvPr id="5" name="Rectangle 13">
            <a:extLst>
              <a:ext uri="{FF2B5EF4-FFF2-40B4-BE49-F238E27FC236}">
                <a16:creationId xmlns:a16="http://schemas.microsoft.com/office/drawing/2014/main" id="{678C85E2-0EDF-4156-A1BA-7F1F0E882BBA}"/>
              </a:ext>
            </a:extLst>
          </p:cNvPr>
          <p:cNvSpPr>
            <a:spLocks noChangeArrowheads="1"/>
          </p:cNvSpPr>
          <p:nvPr userDrawn="1"/>
        </p:nvSpPr>
        <p:spPr bwMode="auto">
          <a:xfrm>
            <a:off x="8173872" y="4975494"/>
            <a:ext cx="944822" cy="159260"/>
          </a:xfrm>
          <a:prstGeom prst="rect">
            <a:avLst/>
          </a:prstGeom>
          <a:noFill/>
          <a:ln w="9525">
            <a:noFill/>
            <a:miter lim="800000"/>
            <a:headEnd/>
            <a:tailEnd/>
          </a:ln>
          <a:effectLst/>
        </p:spPr>
        <p:txBody>
          <a:bodyPr lIns="36000" tIns="36000" rIns="36000" bIns="36000" anchor="ctr" anchorCtr="1"/>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fld id="{91F28F83-2A0D-4FE1-A1BA-70118CFCEFA5}" type="slidenum">
              <a:rPr kumimoji="0" lang="it-IT" sz="1200" b="0" i="1" u="none" strike="noStrike" kern="0" cap="none" spc="0" normalizeH="0" baseline="0" noProof="0">
                <a:ln>
                  <a:noFill/>
                </a:ln>
                <a:solidFill>
                  <a:schemeClr val="bg1"/>
                </a:solidFill>
                <a:effectLst/>
                <a:uLnTx/>
                <a:uFillTx/>
                <a:latin typeface="Bookman Old Style" pitchFamily="18" charset="0"/>
                <a:ea typeface="+mn-ea"/>
                <a:cs typeface="+mn-cs"/>
              </a:rPr>
              <a:pPr marL="0" marR="0" lvl="0" indent="0" algn="ctr" defTabSz="914400" eaLnBrk="1" fontAlgn="auto" latinLnBrk="0" hangingPunct="1">
                <a:lnSpc>
                  <a:spcPct val="100000"/>
                </a:lnSpc>
                <a:spcBef>
                  <a:spcPts val="0"/>
                </a:spcBef>
                <a:spcAft>
                  <a:spcPts val="0"/>
                </a:spcAft>
                <a:buClrTx/>
                <a:buSzTx/>
                <a:buFontTx/>
                <a:buNone/>
                <a:tabLst/>
                <a:defRPr/>
              </a:pPr>
              <a:t>‹N›</a:t>
            </a:fld>
            <a:r>
              <a:rPr kumimoji="0" lang="it-IT" sz="1200" b="1" i="1" u="none" strike="noStrike" kern="0" cap="none" spc="0" normalizeH="0" baseline="0" noProof="0" dirty="0">
                <a:ln>
                  <a:noFill/>
                </a:ln>
                <a:solidFill>
                  <a:schemeClr val="bg1"/>
                </a:solidFill>
                <a:effectLst/>
                <a:uLnTx/>
                <a:uFillTx/>
                <a:latin typeface="Bookman Old Style" pitchFamily="18" charset="0"/>
                <a:ea typeface="+mn-ea"/>
                <a:cs typeface="+mn-cs"/>
              </a:rPr>
              <a:t> -</a:t>
            </a:r>
            <a:endParaRPr kumimoji="0" lang="it-IT" sz="1200" b="0" i="0" u="none" strike="noStrike" kern="0" cap="none" spc="0" normalizeH="0" baseline="0" noProof="0" dirty="0">
              <a:ln>
                <a:noFill/>
              </a:ln>
              <a:solidFill>
                <a:schemeClr val="bg1"/>
              </a:solidFill>
              <a:effectLst/>
              <a:uLnTx/>
              <a:uFillTx/>
              <a:cs typeface="+mn-cs"/>
            </a:endParaRPr>
          </a:p>
        </p:txBody>
      </p:sp>
    </p:spTree>
    <p:extLst>
      <p:ext uri="{BB962C8B-B14F-4D97-AF65-F5344CB8AC3E}">
        <p14:creationId xmlns:p14="http://schemas.microsoft.com/office/powerpoint/2010/main" val="2925470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42844" y="18535"/>
            <a:ext cx="8858312" cy="541829"/>
          </a:xfrm>
          <a:prstGeom prst="rect">
            <a:avLst/>
          </a:prstGeom>
        </p:spPr>
        <p:txBody>
          <a:bodyPr vert="horz" lIns="91440" tIns="45720" rIns="91440" bIns="45720" rtlCol="0" anchor="ctr">
            <a:normAutofit/>
          </a:bodyPr>
          <a:lstStyle/>
          <a:p>
            <a:r>
              <a:rPr lang="it-IT" dirty="0"/>
              <a:t>Fare clic per modificare lo stile del titolo</a:t>
            </a:r>
          </a:p>
        </p:txBody>
      </p:sp>
      <p:sp>
        <p:nvSpPr>
          <p:cNvPr id="3" name="Segnaposto testo 2"/>
          <p:cNvSpPr>
            <a:spLocks noGrp="1"/>
          </p:cNvSpPr>
          <p:nvPr>
            <p:ph type="body" idx="1"/>
          </p:nvPr>
        </p:nvSpPr>
        <p:spPr>
          <a:xfrm>
            <a:off x="457200" y="648892"/>
            <a:ext cx="8229600" cy="3945732"/>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Rectangle 3"/>
          <p:cNvSpPr>
            <a:spLocks noChangeArrowheads="1"/>
          </p:cNvSpPr>
          <p:nvPr/>
        </p:nvSpPr>
        <p:spPr bwMode="auto">
          <a:xfrm>
            <a:off x="0" y="570781"/>
            <a:ext cx="9144000" cy="4372598"/>
          </a:xfrm>
          <a:prstGeom prst="rect">
            <a:avLst/>
          </a:prstGeom>
          <a:gradFill flip="none" rotWithShape="1">
            <a:gsLst>
              <a:gs pos="0">
                <a:schemeClr val="bg1">
                  <a:lumMod val="90000"/>
                </a:schemeClr>
              </a:gs>
              <a:gs pos="13000">
                <a:schemeClr val="bg1"/>
              </a:gs>
              <a:gs pos="82000">
                <a:srgbClr val="ECECEC"/>
              </a:gs>
            </a:gsLst>
            <a:path path="circle">
              <a:fillToRect l="100000" t="100000"/>
            </a:path>
            <a:tileRect r="-100000" b="-100000"/>
          </a:gradFill>
          <a:ln w="9525">
            <a:noFill/>
            <a:miter lim="800000"/>
            <a:headEnd/>
            <a:tailEnd/>
          </a:ln>
          <a:effectLst/>
          <a:scene3d>
            <a:camera prst="orthographicFront"/>
            <a:lightRig rig="threePt" dir="t"/>
          </a:scene3d>
          <a:sp3d>
            <a:bevelT w="63500" h="63500"/>
          </a:sp3d>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sysClr val="windowText" lastClr="000000"/>
              </a:solidFill>
              <a:effectLst/>
              <a:uLnTx/>
              <a:uFillTx/>
              <a:cs typeface="+mn-cs"/>
            </a:endParaRPr>
          </a:p>
        </p:txBody>
      </p:sp>
      <p:sp>
        <p:nvSpPr>
          <p:cNvPr id="15" name="Rectangle 14">
            <a:extLst>
              <a:ext uri="{FF2B5EF4-FFF2-40B4-BE49-F238E27FC236}">
                <a16:creationId xmlns:a16="http://schemas.microsoft.com/office/drawing/2014/main" id="{85A67135-C94D-4D6E-BBDB-6C12FC3F1E14}"/>
              </a:ext>
            </a:extLst>
          </p:cNvPr>
          <p:cNvSpPr/>
          <p:nvPr userDrawn="1"/>
        </p:nvSpPr>
        <p:spPr>
          <a:xfrm>
            <a:off x="0" y="-2128"/>
            <a:ext cx="9144000" cy="562492"/>
          </a:xfrm>
          <a:prstGeom prst="rect">
            <a:avLst/>
          </a:prstGeom>
          <a:solidFill>
            <a:srgbClr val="074B7C"/>
          </a:solidFill>
          <a:ln>
            <a:noFill/>
          </a:ln>
          <a:scene3d>
            <a:camera prst="orthographicFront"/>
            <a:lightRig rig="threePt" dir="t"/>
          </a:scene3d>
          <a:sp3d>
            <a:bevelT w="69850" h="50800"/>
            <a:bevelB w="508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ectangle 16">
            <a:extLst>
              <a:ext uri="{FF2B5EF4-FFF2-40B4-BE49-F238E27FC236}">
                <a16:creationId xmlns:a16="http://schemas.microsoft.com/office/drawing/2014/main" id="{12D6F383-0FDA-443B-9540-578175885EE9}"/>
              </a:ext>
            </a:extLst>
          </p:cNvPr>
          <p:cNvSpPr/>
          <p:nvPr userDrawn="1"/>
        </p:nvSpPr>
        <p:spPr>
          <a:xfrm>
            <a:off x="-5416" y="4943378"/>
            <a:ext cx="9149416" cy="210537"/>
          </a:xfrm>
          <a:prstGeom prst="rect">
            <a:avLst/>
          </a:prstGeom>
          <a:solidFill>
            <a:srgbClr val="1A6829"/>
          </a:solidFill>
          <a:ln>
            <a:noFill/>
          </a:ln>
          <a:scene3d>
            <a:camera prst="orthographicFront"/>
            <a:lightRig rig="threePt" dir="t"/>
          </a:scene3d>
          <a:sp3d>
            <a:bevelT w="69850" h="50800"/>
            <a:bevelB w="508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Rounded Corners 7">
            <a:extLst>
              <a:ext uri="{FF2B5EF4-FFF2-40B4-BE49-F238E27FC236}">
                <a16:creationId xmlns:a16="http://schemas.microsoft.com/office/drawing/2014/main" id="{75BB9071-4F3D-434A-9526-9F0C9110A11C}"/>
              </a:ext>
            </a:extLst>
          </p:cNvPr>
          <p:cNvSpPr/>
          <p:nvPr userDrawn="1"/>
        </p:nvSpPr>
        <p:spPr>
          <a:xfrm>
            <a:off x="8052561" y="30621"/>
            <a:ext cx="1041335" cy="510345"/>
          </a:xfrm>
          <a:prstGeom prst="roundRect">
            <a:avLst>
              <a:gd name="adj" fmla="val 9654"/>
            </a:avLst>
          </a:prstGeom>
          <a:solidFill>
            <a:schemeClr val="bg1"/>
          </a:solidFill>
          <a:ln>
            <a:noFill/>
          </a:ln>
          <a:scene3d>
            <a:camera prst="orthographicFront"/>
            <a:lightRig rig="threePt" dir="t"/>
          </a:scene3d>
          <a:sp3d>
            <a:bevelT w="508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5" name="Immagine 4">
            <a:extLst>
              <a:ext uri="{FF2B5EF4-FFF2-40B4-BE49-F238E27FC236}">
                <a16:creationId xmlns:a16="http://schemas.microsoft.com/office/drawing/2014/main" id="{5685D8D6-1BCD-4527-8464-367447960DEF}"/>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065278" y="81764"/>
            <a:ext cx="345962" cy="408058"/>
          </a:xfrm>
          <a:prstGeom prst="rect">
            <a:avLst/>
          </a:prstGeom>
        </p:spPr>
      </p:pic>
      <p:pic>
        <p:nvPicPr>
          <p:cNvPr id="9" name="Picture 8">
            <a:extLst>
              <a:ext uri="{FF2B5EF4-FFF2-40B4-BE49-F238E27FC236}">
                <a16:creationId xmlns:a16="http://schemas.microsoft.com/office/drawing/2014/main" id="{45E6A36C-61FA-4F4B-8DDD-4C55D82FEDD8}"/>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385176" y="333375"/>
            <a:ext cx="646783" cy="16141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9" r:id="rId2"/>
    <p:sldLayoutId id="2147483654" r:id="rId3"/>
    <p:sldLayoutId id="2147483660" r:id="rId4"/>
    <p:sldLayoutId id="2147483661" r:id="rId5"/>
  </p:sldLayoutIdLst>
  <p:txStyles>
    <p:titleStyle>
      <a:lvl1pPr algn="ctr" defTabSz="914400" rtl="0" eaLnBrk="1" latinLnBrk="0" hangingPunct="1">
        <a:lnSpc>
          <a:spcPts val="2000"/>
        </a:lnSpc>
        <a:spcBef>
          <a:spcPct val="0"/>
        </a:spcBef>
        <a:buNone/>
        <a:defRPr sz="2000" b="1" kern="1200">
          <a:solidFill>
            <a:schemeClr val="accent1">
              <a:lumMod val="50000"/>
            </a:schemeClr>
          </a:solidFill>
          <a:latin typeface="Bookman Old Style" pitchFamily="18" charset="0"/>
          <a:ea typeface="+mj-ea"/>
          <a:cs typeface="+mj-cs"/>
        </a:defRPr>
      </a:lvl1pPr>
    </p:titleStyle>
    <p:bodyStyle>
      <a:lvl1pPr marL="342900" indent="-342900" algn="l" defTabSz="914400" rtl="0" eaLnBrk="1" latinLnBrk="0" hangingPunct="1">
        <a:spcBef>
          <a:spcPct val="20000"/>
        </a:spcBef>
        <a:buFont typeface="Arial" pitchFamily="34" charset="0"/>
        <a:buNone/>
        <a:defRPr sz="2000" kern="1200">
          <a:solidFill>
            <a:schemeClr val="tx1"/>
          </a:solidFill>
          <a:latin typeface="Bookman Old Style" pitchFamily="18" charset="0"/>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Bookman Old Style" pitchFamily="18" charset="0"/>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Bookman Old Style"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Bookman Old Style"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Bookman Old Style"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3997234" y="649289"/>
            <a:ext cx="5052714" cy="4073528"/>
          </a:xfrm>
          <a:prstGeom prst="rect">
            <a:avLst/>
          </a:prstGeom>
          <a:noFill/>
          <a:ln w="9525">
            <a:noFill/>
            <a:miter lim="800000"/>
            <a:headEnd/>
            <a:tailEnd/>
          </a:ln>
        </p:spPr>
        <p:txBody>
          <a:bodyPr anchor="ctr"/>
          <a:lstStyle/>
          <a:p>
            <a:pPr algn="ctr"/>
            <a:r>
              <a:rPr lang="it-IT" sz="3200" b="1" dirty="0">
                <a:solidFill>
                  <a:schemeClr val="bg1"/>
                </a:solidFill>
                <a:latin typeface="Bookman Old Style" pitchFamily="18" charset="0"/>
              </a:rPr>
              <a:t>Comune di Riccione  Verso le Elezioni comunali</a:t>
            </a:r>
          </a:p>
          <a:p>
            <a:pPr algn="ctr"/>
            <a:endParaRPr lang="it-IT" sz="2400" b="1" dirty="0">
              <a:solidFill>
                <a:schemeClr val="bg1"/>
              </a:solidFill>
              <a:latin typeface="Bookman Old Style" pitchFamily="18" charset="0"/>
            </a:endParaRPr>
          </a:p>
          <a:p>
            <a:pPr algn="ctr"/>
            <a:r>
              <a:rPr lang="it-IT" b="1" dirty="0">
                <a:solidFill>
                  <a:schemeClr val="bg1"/>
                </a:solidFill>
                <a:latin typeface="Bookman Old Style" pitchFamily="18" charset="0"/>
              </a:rPr>
              <a:t>Ricerca quantitativa</a:t>
            </a:r>
          </a:p>
          <a:p>
            <a:pPr algn="ctr"/>
            <a:r>
              <a:rPr lang="it-IT" b="1" dirty="0">
                <a:solidFill>
                  <a:schemeClr val="bg1"/>
                </a:solidFill>
                <a:latin typeface="Bookman Old Style" pitchFamily="18" charset="0"/>
              </a:rPr>
              <a:t>-</a:t>
            </a:r>
          </a:p>
          <a:p>
            <a:pPr algn="ctr"/>
            <a:r>
              <a:rPr lang="it-IT" b="1" dirty="0">
                <a:solidFill>
                  <a:schemeClr val="bg1"/>
                </a:solidFill>
                <a:latin typeface="Bookman Old Style" pitchFamily="18" charset="0"/>
              </a:rPr>
              <a:t>gennaio 2022 </a:t>
            </a:r>
            <a:br>
              <a:rPr lang="it-IT" b="1" dirty="0">
                <a:solidFill>
                  <a:schemeClr val="bg1"/>
                </a:solidFill>
                <a:latin typeface="Bookman Old Style" pitchFamily="18" charset="0"/>
              </a:rPr>
            </a:br>
            <a:r>
              <a:rPr lang="it-IT" sz="2000" b="1" dirty="0">
                <a:solidFill>
                  <a:schemeClr val="bg1"/>
                </a:solidFill>
                <a:latin typeface="Bookman Old Style" pitchFamily="18" charset="0"/>
              </a:rPr>
              <a:t>1° parte</a:t>
            </a:r>
          </a:p>
        </p:txBody>
      </p:sp>
      <p:pic>
        <p:nvPicPr>
          <p:cNvPr id="8" name="Picture Placeholder 9">
            <a:extLst>
              <a:ext uri="{FF2B5EF4-FFF2-40B4-BE49-F238E27FC236}">
                <a16:creationId xmlns:a16="http://schemas.microsoft.com/office/drawing/2014/main" id="{78C0AD44-6D89-4751-9B88-6E32ED212638}"/>
              </a:ext>
            </a:extLst>
          </p:cNvPr>
          <p:cNvPicPr>
            <a:picLocks noChangeAspect="1"/>
          </p:cNvPicPr>
          <p:nvPr/>
        </p:nvPicPr>
        <p:blipFill>
          <a:blip r:embed="rId3"/>
          <a:srcRect/>
          <a:stretch/>
        </p:blipFill>
        <p:spPr>
          <a:xfrm>
            <a:off x="748405" y="469933"/>
            <a:ext cx="2088000" cy="2111527"/>
          </a:xfrm>
          <a:prstGeom prst="ellipse">
            <a:avLst/>
          </a:prstGeom>
          <a:solidFill>
            <a:srgbClr val="E7E6E6"/>
          </a:solidFill>
          <a:scene3d>
            <a:camera prst="orthographicFront"/>
            <a:lightRig rig="threePt" dir="t"/>
          </a:scene3d>
          <a:sp3d>
            <a:bevelT/>
          </a:sp3d>
        </p:spPr>
      </p:pic>
      <p:sp>
        <p:nvSpPr>
          <p:cNvPr id="9" name="Oval 8">
            <a:extLst>
              <a:ext uri="{FF2B5EF4-FFF2-40B4-BE49-F238E27FC236}">
                <a16:creationId xmlns:a16="http://schemas.microsoft.com/office/drawing/2014/main" id="{36DCA240-FC6A-4B77-81D2-7A775BE13E9D}"/>
              </a:ext>
            </a:extLst>
          </p:cNvPr>
          <p:cNvSpPr>
            <a:spLocks noChangeAspect="1"/>
          </p:cNvSpPr>
          <p:nvPr/>
        </p:nvSpPr>
        <p:spPr>
          <a:xfrm>
            <a:off x="284820" y="2723625"/>
            <a:ext cx="2088000" cy="2088000"/>
          </a:xfrm>
          <a:prstGeom prst="ellipse">
            <a:avLst/>
          </a:prstGeom>
          <a:blipFill>
            <a:blip r:embed="rId4"/>
            <a:stretch>
              <a:fillRect/>
            </a:stretch>
          </a:blip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6" name="Immagine 5" descr="Immagine che contiene persona, parete, uomo, abbigliamento&#10;&#10;Descrizione generata automaticamente">
            <a:extLst>
              <a:ext uri="{FF2B5EF4-FFF2-40B4-BE49-F238E27FC236}">
                <a16:creationId xmlns:a16="http://schemas.microsoft.com/office/drawing/2014/main" id="{A57D643F-5C04-42CF-BC11-A5FAA72D83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718201">
            <a:off x="1566596" y="1504109"/>
            <a:ext cx="3279862" cy="3279862"/>
          </a:xfrm>
          <a:prstGeom prst="ellipse">
            <a:avLst/>
          </a:prstGeom>
          <a:ln w="22225" cap="rnd">
            <a:solidFill>
              <a:schemeClr val="bg1">
                <a:lumMod val="9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86550996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574D7E-16EE-49CF-A7F6-4A236C525C6E}"/>
              </a:ext>
            </a:extLst>
          </p:cNvPr>
          <p:cNvSpPr>
            <a:spLocks noGrp="1"/>
          </p:cNvSpPr>
          <p:nvPr>
            <p:ph type="title"/>
          </p:nvPr>
        </p:nvSpPr>
        <p:spPr/>
        <p:txBody>
          <a:bodyPr/>
          <a:lstStyle/>
          <a:p>
            <a:pPr marL="0" marR="0" lvl="0" indent="0" algn="ctr" defTabSz="914400" rtl="0" eaLnBrk="1" fontAlgn="auto" latinLnBrk="0" hangingPunct="1">
              <a:lnSpc>
                <a:spcPts val="2000"/>
              </a:lnSpc>
              <a:spcBef>
                <a:spcPct val="0"/>
              </a:spcBef>
              <a:spcAft>
                <a:spcPts val="0"/>
              </a:spcAft>
              <a:buClrTx/>
              <a:buSzTx/>
              <a:buFontTx/>
              <a:buNone/>
              <a:tabLst/>
              <a:defRPr/>
            </a:pPr>
            <a:r>
              <a:rPr kumimoji="0" lang="it-IT" sz="1500" b="1" i="0" u="none" strike="noStrike" kern="1200" cap="none" spc="0" normalizeH="0" baseline="0" noProof="0" dirty="0">
                <a:ln>
                  <a:noFill/>
                </a:ln>
                <a:solidFill>
                  <a:srgbClr val="FFFFFF"/>
                </a:solidFill>
                <a:effectLst/>
                <a:uLnTx/>
                <a:uFillTx/>
                <a:latin typeface="Bookman Old Style" pitchFamily="18" charset="0"/>
                <a:ea typeface="+mj-ea"/>
                <a:cs typeface="+mj-cs"/>
              </a:rPr>
              <a:t>Intenzione di voto alle elezioni per il Sindaco e il Consiglio comunale</a:t>
            </a:r>
          </a:p>
        </p:txBody>
      </p:sp>
      <p:graphicFrame>
        <p:nvGraphicFramePr>
          <p:cNvPr id="3" name="Grafico 2">
            <a:extLst>
              <a:ext uri="{FF2B5EF4-FFF2-40B4-BE49-F238E27FC236}">
                <a16:creationId xmlns:a16="http://schemas.microsoft.com/office/drawing/2014/main" id="{68173BE2-F5DD-4CE2-842B-324F64F8F6ED}"/>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8280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835460" y="-76063"/>
            <a:ext cx="7328356" cy="5387724"/>
          </a:xfrm>
          <a:prstGeom prst="rect">
            <a:avLst/>
          </a:prstGeom>
          <a:noFill/>
          <a:ln w="9525">
            <a:noFill/>
            <a:miter lim="800000"/>
            <a:headEnd/>
            <a:tailEnd/>
          </a:ln>
        </p:spPr>
        <p:txBody>
          <a:bodyPr anchor="ctr"/>
          <a:lstStyle/>
          <a:p>
            <a:pPr algn="just">
              <a:lnSpc>
                <a:spcPct val="150000"/>
              </a:lnSpc>
              <a:spcBef>
                <a:spcPts val="1800"/>
              </a:spcBef>
              <a:spcAft>
                <a:spcPts val="600"/>
              </a:spcAft>
            </a:pPr>
            <a:r>
              <a:rPr lang="it-IT" sz="2000" b="1" dirty="0">
                <a:solidFill>
                  <a:schemeClr val="accent1">
                    <a:lumMod val="25000"/>
                    <a:lumOff val="75000"/>
                  </a:schemeClr>
                </a:solidFill>
                <a:effectLst/>
                <a:latin typeface="Bookman Old Style" panose="02050604050505020204" pitchFamily="18" charset="0"/>
                <a:ea typeface="Times New Roman" panose="02020603050405020304" pitchFamily="18" charset="0"/>
                <a:cs typeface="Arial" panose="020B0604020202020204" pitchFamily="34" charset="0"/>
              </a:rPr>
              <a:t>Una grande voglia di partecipazione</a:t>
            </a:r>
          </a:p>
          <a:p>
            <a:pPr algn="just">
              <a:lnSpc>
                <a:spcPct val="150000"/>
              </a:lnSpc>
              <a:spcBef>
                <a:spcPts val="600"/>
              </a:spcBef>
              <a:spcAft>
                <a:spcPts val="600"/>
              </a:spcAft>
            </a:pPr>
            <a:r>
              <a:rPr lang="it-IT" sz="1200" dirty="0">
                <a:solidFill>
                  <a:schemeClr val="bg1"/>
                </a:solidFill>
                <a:effectLst/>
                <a:latin typeface="Bookman Old Style" panose="02050604050505020204" pitchFamily="18" charset="0"/>
                <a:ea typeface="Times New Roman" panose="02020603050405020304" pitchFamily="18" charset="0"/>
                <a:cs typeface="Times New Roman" panose="02020603050405020304" pitchFamily="18" charset="0"/>
              </a:rPr>
              <a:t>Ricordando che al primo turno delle Comunali 2017 si recò ai seggi il 61.8% degli aventi diritto (il 71.2% alle precedenti), sembra esserci un grandissimo desiderio di partecipazione elettorale visto che il 77.4% è intenzionato a votare (e un ulteriore 13.1% è incerto). C’è da attendersi un risultato minore come capita in molti comuni italiani (soprattutto se la campagna elettorale locale sarà percepita come confusionaria e deludente dai cittadini). I cittadini che si sentono di sinistra sono più intenzionati a recarsi alle urne (88%) di quelli di centro (85%) e di destra (78%). Da notare che anche coloro che si sentono apolitici spesso pensano di recarsi ai seggi (65%).</a:t>
            </a:r>
          </a:p>
        </p:txBody>
      </p:sp>
    </p:spTree>
    <p:extLst>
      <p:ext uri="{BB962C8B-B14F-4D97-AF65-F5344CB8AC3E}">
        <p14:creationId xmlns:p14="http://schemas.microsoft.com/office/powerpoint/2010/main" val="87140397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323A6-B855-4D62-B3B9-C7C5EC2F9FA7}"/>
              </a:ext>
            </a:extLst>
          </p:cNvPr>
          <p:cNvSpPr>
            <a:spLocks noGrp="1"/>
          </p:cNvSpPr>
          <p:nvPr>
            <p:ph type="title"/>
          </p:nvPr>
        </p:nvSpPr>
        <p:spPr/>
        <p:txBody>
          <a:bodyPr/>
          <a:lstStyle/>
          <a:p>
            <a:r>
              <a:rPr lang="it-IT" dirty="0"/>
              <a:t>Giudizio complessivo sull’operato del sindaco uscente</a:t>
            </a:r>
          </a:p>
        </p:txBody>
      </p:sp>
      <p:sp>
        <p:nvSpPr>
          <p:cNvPr id="4" name="Content Placeholder 3">
            <a:extLst>
              <a:ext uri="{FF2B5EF4-FFF2-40B4-BE49-F238E27FC236}">
                <a16:creationId xmlns:a16="http://schemas.microsoft.com/office/drawing/2014/main" id="{49BAD916-D675-4804-9D72-ADA3B99A92A8}"/>
              </a:ext>
            </a:extLst>
          </p:cNvPr>
          <p:cNvSpPr>
            <a:spLocks noGrp="1"/>
          </p:cNvSpPr>
          <p:nvPr>
            <p:ph idx="1"/>
          </p:nvPr>
        </p:nvSpPr>
        <p:spPr>
          <a:xfrm>
            <a:off x="214283" y="648891"/>
            <a:ext cx="5637877" cy="332749"/>
          </a:xfrm>
        </p:spPr>
        <p:txBody>
          <a:bodyPr/>
          <a:lstStyle/>
          <a:p>
            <a:r>
              <a:rPr lang="it-IT" dirty="0"/>
              <a:t>Come giudica nel complesso l’operato del sindaco uscente?</a:t>
            </a:r>
          </a:p>
        </p:txBody>
      </p:sp>
      <p:graphicFrame>
        <p:nvGraphicFramePr>
          <p:cNvPr id="7" name="Grafico 6">
            <a:extLst>
              <a:ext uri="{FF2B5EF4-FFF2-40B4-BE49-F238E27FC236}">
                <a16:creationId xmlns:a16="http://schemas.microsoft.com/office/drawing/2014/main" id="{5D168092-381A-4E83-ADDB-3BB7B29CD44C}"/>
              </a:ext>
            </a:extLst>
          </p:cNvPr>
          <p:cNvGraphicFramePr>
            <a:graphicFrameLocks noGrp="1"/>
          </p:cNvGraphicFramePr>
          <p:nvPr>
            <p:extLst>
              <p:ext uri="{D42A27DB-BD31-4B8C-83A1-F6EECF244321}">
                <p14:modId xmlns:p14="http://schemas.microsoft.com/office/powerpoint/2010/main" val="104417867"/>
              </p:ext>
            </p:extLst>
          </p:nvPr>
        </p:nvGraphicFramePr>
        <p:xfrm>
          <a:off x="-2398079" y="-61213"/>
          <a:ext cx="10862599" cy="49975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afico 7">
            <a:extLst>
              <a:ext uri="{FF2B5EF4-FFF2-40B4-BE49-F238E27FC236}">
                <a16:creationId xmlns:a16="http://schemas.microsoft.com/office/drawing/2014/main" id="{C54F09DF-1AD3-47B4-9E23-5CA5528D49E3}"/>
              </a:ext>
            </a:extLst>
          </p:cNvPr>
          <p:cNvGraphicFramePr>
            <a:graphicFrameLocks noGrp="1"/>
          </p:cNvGraphicFramePr>
          <p:nvPr>
            <p:extLst>
              <p:ext uri="{D42A27DB-BD31-4B8C-83A1-F6EECF244321}">
                <p14:modId xmlns:p14="http://schemas.microsoft.com/office/powerpoint/2010/main" val="132492349"/>
              </p:ext>
            </p:extLst>
          </p:nvPr>
        </p:nvGraphicFramePr>
        <p:xfrm flipH="1" flipV="1">
          <a:off x="-240632" y="5320730"/>
          <a:ext cx="88232" cy="1037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9014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3135B7-04ED-4C48-8CC6-71D617BDFEA7}"/>
              </a:ext>
            </a:extLst>
          </p:cNvPr>
          <p:cNvSpPr>
            <a:spLocks noGrp="1"/>
          </p:cNvSpPr>
          <p:nvPr>
            <p:ph type="title"/>
          </p:nvPr>
        </p:nvSpPr>
        <p:spPr/>
        <p:txBody>
          <a:bodyPr/>
          <a:lstStyle/>
          <a:p>
            <a:pPr marL="0" marR="0" lvl="0" indent="0" algn="ctr" defTabSz="914400" rtl="0" eaLnBrk="1" fontAlgn="auto" latinLnBrk="0" hangingPunct="1">
              <a:lnSpc>
                <a:spcPts val="2000"/>
              </a:lnSpc>
              <a:spcBef>
                <a:spcPct val="0"/>
              </a:spcBef>
              <a:spcAft>
                <a:spcPts val="0"/>
              </a:spcAft>
              <a:buClrTx/>
              <a:buSzTx/>
              <a:buFontTx/>
              <a:buNone/>
              <a:tabLst/>
              <a:defRPr/>
            </a:pPr>
            <a:r>
              <a:rPr kumimoji="0" lang="it-IT" sz="1500" b="1" i="0" u="none" strike="noStrike" kern="1200" cap="none" spc="0" normalizeH="0" baseline="0" noProof="0" dirty="0">
                <a:ln>
                  <a:noFill/>
                </a:ln>
                <a:solidFill>
                  <a:srgbClr val="FFFFFF"/>
                </a:solidFill>
                <a:effectLst/>
                <a:uLnTx/>
                <a:uFillTx/>
                <a:latin typeface="Bookman Old Style" pitchFamily="18" charset="0"/>
                <a:ea typeface="+mj-ea"/>
                <a:cs typeface="+mj-cs"/>
              </a:rPr>
              <a:t>Giudizio complessivo sull’operato del sindaco uscente</a:t>
            </a:r>
          </a:p>
        </p:txBody>
      </p:sp>
      <p:graphicFrame>
        <p:nvGraphicFramePr>
          <p:cNvPr id="3" name="Grafico 2">
            <a:extLst>
              <a:ext uri="{FF2B5EF4-FFF2-40B4-BE49-F238E27FC236}">
                <a16:creationId xmlns:a16="http://schemas.microsoft.com/office/drawing/2014/main" id="{CBCF3FF4-C08F-427A-AC65-A041B44B72A9}"/>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6772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662776" y="-122112"/>
            <a:ext cx="7818448" cy="5387724"/>
          </a:xfrm>
          <a:prstGeom prst="rect">
            <a:avLst/>
          </a:prstGeom>
          <a:noFill/>
          <a:ln w="9525">
            <a:noFill/>
            <a:miter lim="800000"/>
            <a:headEnd/>
            <a:tailEnd/>
          </a:ln>
        </p:spPr>
        <p:txBody>
          <a:bodyPr anchor="ctr"/>
          <a:lstStyle/>
          <a:p>
            <a:pPr algn="just">
              <a:lnSpc>
                <a:spcPct val="150000"/>
              </a:lnSpc>
              <a:spcBef>
                <a:spcPts val="1800"/>
              </a:spcBef>
              <a:spcAft>
                <a:spcPts val="600"/>
              </a:spcAft>
            </a:pPr>
            <a:r>
              <a:rPr lang="it-IT" sz="2000" b="1" dirty="0">
                <a:solidFill>
                  <a:schemeClr val="accent1">
                    <a:lumMod val="25000"/>
                    <a:lumOff val="75000"/>
                  </a:schemeClr>
                </a:solidFill>
                <a:effectLst/>
                <a:latin typeface="Bookman Old Style" panose="02050604050505020204" pitchFamily="18" charset="0"/>
                <a:ea typeface="Times New Roman" panose="02020603050405020304" pitchFamily="18" charset="0"/>
                <a:cs typeface="Arial" panose="020B0604020202020204" pitchFamily="34" charset="0"/>
              </a:rPr>
              <a:t>La valutazione del Sindaco uscente</a:t>
            </a:r>
          </a:p>
          <a:p>
            <a:pPr algn="just">
              <a:lnSpc>
                <a:spcPct val="150000"/>
              </a:lnSpc>
              <a:spcBef>
                <a:spcPts val="600"/>
              </a:spcBef>
              <a:spcAft>
                <a:spcPts val="600"/>
              </a:spcAft>
            </a:pPr>
            <a:r>
              <a:rPr lang="it-IT" sz="1200" dirty="0">
                <a:solidFill>
                  <a:schemeClr val="bg1"/>
                </a:solidFill>
                <a:effectLst/>
                <a:latin typeface="Bookman Old Style" panose="02050604050505020204" pitchFamily="18" charset="0"/>
                <a:ea typeface="Times New Roman" panose="02020603050405020304" pitchFamily="18" charset="0"/>
                <a:cs typeface="Times New Roman" panose="02020603050405020304" pitchFamily="18" charset="0"/>
              </a:rPr>
              <a:t>L’operato del sindaco è valutato in modo convintamente positivo (bene o molto bene) dal 22.9% e convintamente negativo (male o molto male) dal 17.6%. Prevale, dunque, un giudizio intermedio (così così o abbastanza bene: 52.9%). Ma non mancano alcune sorprese: l’8% degli elettori di sinistra è convintamente positivo, ma il 14% di quelli di destra è convintamente negativo (e i pienamente soddisfatti presso questa area politica sono solo il 36%), ulteriore segno di un indebolimento dell’appartenenza politica ‘aprioristica’ e, al contrario, di una valutazione concreta dell’operato dei politici.</a:t>
            </a:r>
          </a:p>
        </p:txBody>
      </p:sp>
    </p:spTree>
    <p:extLst>
      <p:ext uri="{BB962C8B-B14F-4D97-AF65-F5344CB8AC3E}">
        <p14:creationId xmlns:p14="http://schemas.microsoft.com/office/powerpoint/2010/main" val="122237758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4044260" y="649289"/>
            <a:ext cx="5099739" cy="4073528"/>
          </a:xfrm>
          <a:prstGeom prst="rect">
            <a:avLst/>
          </a:prstGeom>
          <a:noFill/>
          <a:ln w="9525">
            <a:noFill/>
            <a:miter lim="800000"/>
            <a:headEnd/>
            <a:tailEnd/>
          </a:ln>
        </p:spPr>
        <p:txBody>
          <a:bodyPr anchor="ctr"/>
          <a:lstStyle/>
          <a:p>
            <a:pPr algn="ctr"/>
            <a:r>
              <a:rPr lang="it-IT" sz="2400" b="1" dirty="0">
                <a:solidFill>
                  <a:schemeClr val="bg1"/>
                </a:solidFill>
                <a:latin typeface="Bookman Old Style" pitchFamily="18" charset="0"/>
              </a:rPr>
              <a:t>AstraRicerche</a:t>
            </a:r>
          </a:p>
          <a:p>
            <a:pPr algn="ctr"/>
            <a:r>
              <a:rPr lang="it-IT" sz="2400" b="1" dirty="0">
                <a:solidFill>
                  <a:schemeClr val="bg1"/>
                </a:solidFill>
                <a:latin typeface="Bookman Old Style" pitchFamily="18" charset="0"/>
              </a:rPr>
              <a:t>corso Sempione 33</a:t>
            </a:r>
          </a:p>
          <a:p>
            <a:pPr algn="ctr"/>
            <a:r>
              <a:rPr lang="it-IT" sz="2400" b="1" dirty="0">
                <a:solidFill>
                  <a:schemeClr val="bg1"/>
                </a:solidFill>
                <a:latin typeface="Bookman Old Style" pitchFamily="18" charset="0"/>
              </a:rPr>
              <a:t>20145 Milano</a:t>
            </a:r>
          </a:p>
          <a:p>
            <a:pPr algn="ctr"/>
            <a:endParaRPr lang="it-IT" sz="2400" b="1" dirty="0">
              <a:solidFill>
                <a:schemeClr val="bg1"/>
              </a:solidFill>
              <a:latin typeface="Bookman Old Style" pitchFamily="18" charset="0"/>
            </a:endParaRPr>
          </a:p>
          <a:p>
            <a:pPr algn="ctr"/>
            <a:r>
              <a:rPr lang="it-IT" sz="2400" b="1" dirty="0">
                <a:solidFill>
                  <a:schemeClr val="bg1"/>
                </a:solidFill>
                <a:latin typeface="Bookman Old Style" pitchFamily="18" charset="0"/>
              </a:rPr>
              <a:t>Tel. (+39) 02.3319820</a:t>
            </a:r>
          </a:p>
          <a:p>
            <a:pPr algn="ctr"/>
            <a:r>
              <a:rPr lang="it-IT" sz="2400" u="sng" dirty="0">
                <a:solidFill>
                  <a:schemeClr val="bg1"/>
                </a:solidFill>
                <a:latin typeface="Bookman Old Style" pitchFamily="18" charset="0"/>
              </a:rPr>
              <a:t>astra@astraricerche.it</a:t>
            </a:r>
          </a:p>
          <a:p>
            <a:pPr algn="ctr"/>
            <a:endParaRPr lang="it-IT" sz="2400" b="1" dirty="0">
              <a:solidFill>
                <a:schemeClr val="bg1"/>
              </a:solidFill>
              <a:latin typeface="Bookman Old Style" pitchFamily="18" charset="0"/>
            </a:endParaRPr>
          </a:p>
          <a:p>
            <a:pPr algn="ctr"/>
            <a:r>
              <a:rPr lang="it-IT" sz="2400" u="sng" dirty="0">
                <a:solidFill>
                  <a:schemeClr val="bg1"/>
                </a:solidFill>
                <a:latin typeface="Bookman Old Style" pitchFamily="18" charset="0"/>
              </a:rPr>
              <a:t>www.astraricerche.it</a:t>
            </a:r>
            <a:endParaRPr lang="it-IT" sz="2400" b="1" dirty="0">
              <a:solidFill>
                <a:schemeClr val="bg1"/>
              </a:solidFill>
              <a:latin typeface="Bookman Old Style" pitchFamily="18" charset="0"/>
            </a:endParaRPr>
          </a:p>
        </p:txBody>
      </p:sp>
      <p:pic>
        <p:nvPicPr>
          <p:cNvPr id="8" name="Picture Placeholder 9">
            <a:extLst>
              <a:ext uri="{FF2B5EF4-FFF2-40B4-BE49-F238E27FC236}">
                <a16:creationId xmlns:a16="http://schemas.microsoft.com/office/drawing/2014/main" id="{78C0AD44-6D89-4751-9B88-6E32ED212638}"/>
              </a:ext>
            </a:extLst>
          </p:cNvPr>
          <p:cNvPicPr>
            <a:picLocks noChangeAspect="1"/>
          </p:cNvPicPr>
          <p:nvPr/>
        </p:nvPicPr>
        <p:blipFill>
          <a:blip r:embed="rId3"/>
          <a:srcRect/>
          <a:stretch/>
        </p:blipFill>
        <p:spPr>
          <a:xfrm>
            <a:off x="262466" y="668628"/>
            <a:ext cx="4009014" cy="4054187"/>
          </a:xfrm>
          <a:prstGeom prst="ellipse">
            <a:avLst/>
          </a:prstGeom>
          <a:solidFill>
            <a:srgbClr val="E7E6E6"/>
          </a:solidFill>
          <a:scene3d>
            <a:camera prst="orthographicFront"/>
            <a:lightRig rig="threePt" dir="t"/>
          </a:scene3d>
          <a:sp3d>
            <a:bevelT/>
          </a:sp3d>
        </p:spPr>
      </p:pic>
    </p:spTree>
    <p:extLst>
      <p:ext uri="{BB962C8B-B14F-4D97-AF65-F5344CB8AC3E}">
        <p14:creationId xmlns:p14="http://schemas.microsoft.com/office/powerpoint/2010/main" val="132265584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ChangeArrowheads="1"/>
          </p:cNvSpPr>
          <p:nvPr>
            <p:ph type="title"/>
          </p:nvPr>
        </p:nvSpPr>
        <p:spPr>
          <a:xfrm>
            <a:off x="142844" y="18535"/>
            <a:ext cx="8858312" cy="541829"/>
          </a:xfrm>
        </p:spPr>
        <p:txBody>
          <a:bodyPr/>
          <a:lstStyle/>
          <a:p>
            <a:pPr eaLnBrk="1" hangingPunct="1"/>
            <a:r>
              <a:rPr lang="it-IT" dirty="0"/>
              <a:t>Questa ricerca</a:t>
            </a:r>
          </a:p>
        </p:txBody>
      </p:sp>
      <p:graphicFrame>
        <p:nvGraphicFramePr>
          <p:cNvPr id="2" name="Diagramma 1"/>
          <p:cNvGraphicFramePr/>
          <p:nvPr>
            <p:extLst>
              <p:ext uri="{D42A27DB-BD31-4B8C-83A1-F6EECF244321}">
                <p14:modId xmlns:p14="http://schemas.microsoft.com/office/powerpoint/2010/main" val="3011280312"/>
              </p:ext>
            </p:extLst>
          </p:nvPr>
        </p:nvGraphicFramePr>
        <p:xfrm>
          <a:off x="268287" y="577850"/>
          <a:ext cx="8615363" cy="42449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1192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18A2B6-C32F-4B28-AC1D-D3A98188B2AC}"/>
              </a:ext>
            </a:extLst>
          </p:cNvPr>
          <p:cNvSpPr>
            <a:spLocks noGrp="1"/>
          </p:cNvSpPr>
          <p:nvPr>
            <p:ph type="title"/>
          </p:nvPr>
        </p:nvSpPr>
        <p:spPr/>
        <p:txBody>
          <a:bodyPr/>
          <a:lstStyle/>
          <a:p>
            <a:pPr marL="0" marR="0" lvl="0" indent="0" algn="ctr" defTabSz="914400" rtl="0" eaLnBrk="1" fontAlgn="auto" latinLnBrk="0" hangingPunct="1">
              <a:lnSpc>
                <a:spcPts val="2000"/>
              </a:lnSpc>
              <a:spcBef>
                <a:spcPct val="0"/>
              </a:spcBef>
              <a:spcAft>
                <a:spcPts val="0"/>
              </a:spcAft>
              <a:buClrTx/>
              <a:buSzTx/>
              <a:buFontTx/>
              <a:buNone/>
              <a:tabLst/>
              <a:defRPr/>
            </a:pPr>
            <a:r>
              <a:rPr kumimoji="0" lang="it-IT" sz="1500" b="1" i="0" u="none" strike="noStrike" kern="1200" cap="none" spc="0" normalizeH="0" baseline="0" noProof="0" dirty="0">
                <a:ln>
                  <a:noFill/>
                </a:ln>
                <a:solidFill>
                  <a:srgbClr val="FFFFFF"/>
                </a:solidFill>
                <a:effectLst/>
                <a:uLnTx/>
                <a:uFillTx/>
                <a:latin typeface="Bookman Old Style" pitchFamily="18" charset="0"/>
                <a:ea typeface="+mj-ea"/>
                <a:cs typeface="+mj-cs"/>
              </a:rPr>
              <a:t>Autoclassificazione socio-economica</a:t>
            </a:r>
          </a:p>
        </p:txBody>
      </p:sp>
      <p:graphicFrame>
        <p:nvGraphicFramePr>
          <p:cNvPr id="3" name="Grafico 2">
            <a:extLst>
              <a:ext uri="{FF2B5EF4-FFF2-40B4-BE49-F238E27FC236}">
                <a16:creationId xmlns:a16="http://schemas.microsoft.com/office/drawing/2014/main" id="{60EFF5B8-1F6B-4074-BD66-9BCA7D75A9EA}"/>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Grafico 3">
            <a:extLst>
              <a:ext uri="{FF2B5EF4-FFF2-40B4-BE49-F238E27FC236}">
                <a16:creationId xmlns:a16="http://schemas.microsoft.com/office/drawing/2014/main" id="{F6AE297F-49C8-4AE6-B41F-CD6282BECD26}"/>
              </a:ext>
            </a:extLst>
          </p:cNvPr>
          <p:cNvGraphicFramePr>
            <a:graphicFrameLocks noGrp="1"/>
          </p:cNvGraphicFramePr>
          <p:nvPr/>
        </p:nvGraphicFramePr>
        <p:xfrm>
          <a:off x="177800" y="730250"/>
          <a:ext cx="9118600"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08436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421018" y="-99088"/>
            <a:ext cx="8130924" cy="5341675"/>
          </a:xfrm>
          <a:prstGeom prst="rect">
            <a:avLst/>
          </a:prstGeom>
          <a:noFill/>
          <a:ln w="9525">
            <a:noFill/>
            <a:miter lim="800000"/>
            <a:headEnd/>
            <a:tailEnd/>
          </a:ln>
        </p:spPr>
        <p:txBody>
          <a:bodyPr anchor="ctr"/>
          <a:lstStyle/>
          <a:p>
            <a:pPr algn="just">
              <a:lnSpc>
                <a:spcPct val="150000"/>
              </a:lnSpc>
              <a:spcBef>
                <a:spcPts val="1800"/>
              </a:spcBef>
              <a:spcAft>
                <a:spcPts val="600"/>
              </a:spcAft>
            </a:pPr>
            <a:r>
              <a:rPr lang="it-IT" sz="2000" b="1" dirty="0">
                <a:solidFill>
                  <a:schemeClr val="accent1">
                    <a:lumMod val="25000"/>
                    <a:lumOff val="75000"/>
                  </a:schemeClr>
                </a:solidFill>
                <a:effectLst/>
                <a:latin typeface="Bookman Old Style" panose="02050604050505020204" pitchFamily="18" charset="0"/>
                <a:ea typeface="Times New Roman" panose="02020603050405020304" pitchFamily="18" charset="0"/>
                <a:cs typeface="Arial" panose="020B0604020202020204" pitchFamily="34" charset="0"/>
              </a:rPr>
              <a:t>Una ricerca ampia e ben strutturata</a:t>
            </a:r>
          </a:p>
          <a:p>
            <a:pPr algn="just">
              <a:lnSpc>
                <a:spcPct val="150000"/>
              </a:lnSpc>
              <a:spcBef>
                <a:spcPts val="200"/>
              </a:spcBef>
              <a:spcAft>
                <a:spcPts val="200"/>
              </a:spcAft>
            </a:pPr>
            <a:r>
              <a:rPr lang="it-IT" sz="1200" dirty="0">
                <a:solidFill>
                  <a:schemeClr val="bg1"/>
                </a:solidFill>
                <a:effectLst/>
                <a:latin typeface="Bookman Old Style" panose="02050604050505020204" pitchFamily="18" charset="0"/>
                <a:ea typeface="Times New Roman" panose="02020603050405020304" pitchFamily="18" charset="0"/>
                <a:cs typeface="Times New Roman" panose="02020603050405020304" pitchFamily="18" charset="0"/>
              </a:rPr>
              <a:t>La ricerca è stata condotta a metà gennaio 2022 tramite 700 interviste telefoniche rappresentative della popolazione di Riccione; il territorio comunale è stato diviso in quattro aree (Mare, Centro, Interno Nord, Interno Sud) per una corretta rappresentazione della popolazione. Inoltre, le interviste sono state effettuate in base alla composizione della popolazione residente (ultimi dati ISTAT) per genere sessuale e fascia di età.</a:t>
            </a:r>
          </a:p>
          <a:p>
            <a:pPr algn="just">
              <a:lnSpc>
                <a:spcPct val="150000"/>
              </a:lnSpc>
              <a:spcBef>
                <a:spcPts val="1800"/>
              </a:spcBef>
              <a:spcAft>
                <a:spcPts val="600"/>
              </a:spcAft>
            </a:pPr>
            <a:r>
              <a:rPr lang="it-IT" sz="2000" b="1" dirty="0">
                <a:solidFill>
                  <a:schemeClr val="accent1">
                    <a:lumMod val="25000"/>
                    <a:lumOff val="75000"/>
                  </a:schemeClr>
                </a:solidFill>
                <a:effectLst/>
                <a:latin typeface="Bookman Old Style" panose="02050604050505020204" pitchFamily="18" charset="0"/>
                <a:ea typeface="Times New Roman" panose="02020603050405020304" pitchFamily="18" charset="0"/>
                <a:cs typeface="Arial" panose="020B0604020202020204" pitchFamily="34" charset="0"/>
              </a:rPr>
              <a:t>Una città complessivamente benestante</a:t>
            </a:r>
          </a:p>
          <a:p>
            <a:pPr algn="just">
              <a:lnSpc>
                <a:spcPct val="150000"/>
              </a:lnSpc>
              <a:spcBef>
                <a:spcPts val="600"/>
              </a:spcBef>
              <a:spcAft>
                <a:spcPts val="600"/>
              </a:spcAft>
            </a:pPr>
            <a:r>
              <a:rPr lang="it-IT" sz="1200" dirty="0">
                <a:solidFill>
                  <a:schemeClr val="bg1"/>
                </a:solidFill>
                <a:effectLst/>
                <a:latin typeface="Bookman Old Style" panose="02050604050505020204" pitchFamily="18" charset="0"/>
                <a:ea typeface="Times New Roman" panose="02020603050405020304" pitchFamily="18" charset="0"/>
                <a:cs typeface="Times New Roman" panose="02020603050405020304" pitchFamily="18" charset="0"/>
              </a:rPr>
              <a:t>È stato chiesto agli intervistati di classificare il proprio status socio-economico (domanda molto più valida per ‘capire’ le diverse opinioni, rispetto a quelle relative al reddito personale, al reddito familiare o alla professione): gli abitanti di Riccione dichiarano spesso di essere di classe media (62.4%) e, più degli italiani, di classe superiore (21.4%: in Italia si riscontrano percentuali attorno al 12-16%); la classe inferiore è indicata meno frequentemente di quella superiore (16.1% - valore nettamente inferiore a quello nazionale, spesso superiore al 25%); in sintesi, la popolazione locale ritiene di essere più benestante di quella nazionale.</a:t>
            </a:r>
          </a:p>
        </p:txBody>
      </p:sp>
    </p:spTree>
    <p:extLst>
      <p:ext uri="{BB962C8B-B14F-4D97-AF65-F5344CB8AC3E}">
        <p14:creationId xmlns:p14="http://schemas.microsoft.com/office/powerpoint/2010/main" val="420163349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3997234" y="649289"/>
            <a:ext cx="5052714" cy="4073528"/>
          </a:xfrm>
          <a:prstGeom prst="rect">
            <a:avLst/>
          </a:prstGeom>
          <a:noFill/>
          <a:ln w="9525">
            <a:noFill/>
            <a:miter lim="800000"/>
            <a:headEnd/>
            <a:tailEnd/>
          </a:ln>
        </p:spPr>
        <p:txBody>
          <a:bodyPr anchor="ctr"/>
          <a:lstStyle/>
          <a:p>
            <a:pPr algn="ctr"/>
            <a:r>
              <a:rPr kumimoji="0" lang="it-IT" sz="3200" b="1" i="0" u="none" strike="noStrike" kern="1200" cap="none" spc="0" normalizeH="0" baseline="0" noProof="0" dirty="0">
                <a:ln>
                  <a:noFill/>
                </a:ln>
                <a:solidFill>
                  <a:srgbClr val="FFFFFF"/>
                </a:solidFill>
                <a:effectLst/>
                <a:uLnTx/>
                <a:uFillTx/>
                <a:latin typeface="Bookman Old Style" pitchFamily="18" charset="0"/>
                <a:ea typeface="+mj-ea"/>
                <a:cs typeface="+mj-cs"/>
              </a:rPr>
              <a:t>Risultati</a:t>
            </a:r>
            <a:br>
              <a:rPr kumimoji="0" lang="it-IT" sz="3200" b="1" i="0" u="none" strike="noStrike" kern="1200" cap="none" spc="0" normalizeH="0" baseline="0" noProof="0" dirty="0">
                <a:ln>
                  <a:noFill/>
                </a:ln>
                <a:solidFill>
                  <a:srgbClr val="FFFFFF"/>
                </a:solidFill>
                <a:effectLst/>
                <a:uLnTx/>
                <a:uFillTx/>
                <a:latin typeface="Bookman Old Style" pitchFamily="18" charset="0"/>
                <a:ea typeface="+mj-ea"/>
                <a:cs typeface="+mj-cs"/>
              </a:rPr>
            </a:br>
            <a:r>
              <a:rPr kumimoji="0" lang="it-IT" sz="2400" b="1" i="0" u="none" strike="noStrike" kern="1200" cap="none" spc="0" normalizeH="0" baseline="0" noProof="0" dirty="0">
                <a:ln>
                  <a:noFill/>
                </a:ln>
                <a:solidFill>
                  <a:srgbClr val="FFFFFF"/>
                </a:solidFill>
                <a:effectLst/>
                <a:uLnTx/>
                <a:uFillTx/>
                <a:latin typeface="Bookman Old Style" pitchFamily="18" charset="0"/>
                <a:ea typeface="+mj-ea"/>
                <a:cs typeface="+mj-cs"/>
              </a:rPr>
              <a:t>Prima parte sondaggio</a:t>
            </a:r>
            <a:endParaRPr lang="it-IT" sz="2400" b="1" dirty="0">
              <a:solidFill>
                <a:schemeClr val="bg1"/>
              </a:solidFill>
              <a:latin typeface="Bookman Old Style" pitchFamily="18" charset="0"/>
            </a:endParaRPr>
          </a:p>
        </p:txBody>
      </p:sp>
      <p:pic>
        <p:nvPicPr>
          <p:cNvPr id="8" name="Picture Placeholder 9">
            <a:extLst>
              <a:ext uri="{FF2B5EF4-FFF2-40B4-BE49-F238E27FC236}">
                <a16:creationId xmlns:a16="http://schemas.microsoft.com/office/drawing/2014/main" id="{78C0AD44-6D89-4751-9B88-6E32ED212638}"/>
              </a:ext>
            </a:extLst>
          </p:cNvPr>
          <p:cNvPicPr>
            <a:picLocks noChangeAspect="1"/>
          </p:cNvPicPr>
          <p:nvPr/>
        </p:nvPicPr>
        <p:blipFill>
          <a:blip r:embed="rId3"/>
          <a:srcRect/>
          <a:stretch/>
        </p:blipFill>
        <p:spPr>
          <a:xfrm>
            <a:off x="748405" y="469933"/>
            <a:ext cx="2088000" cy="2111527"/>
          </a:xfrm>
          <a:prstGeom prst="ellipse">
            <a:avLst/>
          </a:prstGeom>
          <a:solidFill>
            <a:srgbClr val="E7E6E6"/>
          </a:solidFill>
          <a:scene3d>
            <a:camera prst="orthographicFront"/>
            <a:lightRig rig="threePt" dir="t"/>
          </a:scene3d>
          <a:sp3d>
            <a:bevelT/>
          </a:sp3d>
        </p:spPr>
      </p:pic>
      <p:sp>
        <p:nvSpPr>
          <p:cNvPr id="9" name="Oval 8">
            <a:extLst>
              <a:ext uri="{FF2B5EF4-FFF2-40B4-BE49-F238E27FC236}">
                <a16:creationId xmlns:a16="http://schemas.microsoft.com/office/drawing/2014/main" id="{36DCA240-FC6A-4B77-81D2-7A775BE13E9D}"/>
              </a:ext>
            </a:extLst>
          </p:cNvPr>
          <p:cNvSpPr>
            <a:spLocks noChangeAspect="1"/>
          </p:cNvSpPr>
          <p:nvPr/>
        </p:nvSpPr>
        <p:spPr>
          <a:xfrm>
            <a:off x="284820" y="2723625"/>
            <a:ext cx="2088000" cy="2088000"/>
          </a:xfrm>
          <a:prstGeom prst="ellipse">
            <a:avLst/>
          </a:prstGeom>
          <a:blipFill>
            <a:blip r:embed="rId4"/>
            <a:stretch>
              <a:fillRect/>
            </a:stretch>
          </a:blip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t>
            </a:r>
          </a:p>
        </p:txBody>
      </p:sp>
      <p:pic>
        <p:nvPicPr>
          <p:cNvPr id="3" name="Immagine 2">
            <a:extLst>
              <a:ext uri="{FF2B5EF4-FFF2-40B4-BE49-F238E27FC236}">
                <a16:creationId xmlns:a16="http://schemas.microsoft.com/office/drawing/2014/main" id="{B08FDD5F-E089-4EEE-ABFF-77BB8C88BF34}"/>
              </a:ext>
            </a:extLst>
          </p:cNvPr>
          <p:cNvPicPr>
            <a:picLocks noChangeAspect="1"/>
          </p:cNvPicPr>
          <p:nvPr/>
        </p:nvPicPr>
        <p:blipFill>
          <a:blip r:embed="rId5"/>
          <a:stretch>
            <a:fillRect/>
          </a:stretch>
        </p:blipFill>
        <p:spPr>
          <a:xfrm rot="20904305">
            <a:off x="1264956" y="1607427"/>
            <a:ext cx="2859272" cy="3639627"/>
          </a:xfrm>
          <a:prstGeom prst="rect">
            <a:avLst/>
          </a:prstGeom>
        </p:spPr>
      </p:pic>
    </p:spTree>
    <p:extLst>
      <p:ext uri="{BB962C8B-B14F-4D97-AF65-F5344CB8AC3E}">
        <p14:creationId xmlns:p14="http://schemas.microsoft.com/office/powerpoint/2010/main" val="108401195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8941DE-71EB-4348-B569-8FE1ECA35F2D}"/>
              </a:ext>
            </a:extLst>
          </p:cNvPr>
          <p:cNvSpPr>
            <a:spLocks noGrp="1"/>
          </p:cNvSpPr>
          <p:nvPr>
            <p:ph type="title"/>
          </p:nvPr>
        </p:nvSpPr>
        <p:spPr/>
        <p:txBody>
          <a:bodyPr/>
          <a:lstStyle/>
          <a:p>
            <a:pPr marL="0" marR="0" lvl="0" indent="0" algn="ctr" defTabSz="914400" rtl="0" eaLnBrk="1" fontAlgn="auto" latinLnBrk="0" hangingPunct="1">
              <a:lnSpc>
                <a:spcPts val="2000"/>
              </a:lnSpc>
              <a:spcBef>
                <a:spcPct val="0"/>
              </a:spcBef>
              <a:spcAft>
                <a:spcPts val="0"/>
              </a:spcAft>
              <a:buClrTx/>
              <a:buSzTx/>
              <a:buFontTx/>
              <a:buNone/>
              <a:tabLst/>
              <a:defRPr/>
            </a:pPr>
            <a:r>
              <a:rPr kumimoji="0" lang="it-IT" sz="1500" b="1" i="0" u="none" strike="noStrike" kern="1200" cap="none" spc="0" normalizeH="0" baseline="0" noProof="0" dirty="0">
                <a:ln>
                  <a:noFill/>
                </a:ln>
                <a:solidFill>
                  <a:srgbClr val="FFFFFF"/>
                </a:solidFill>
                <a:effectLst/>
                <a:uLnTx/>
                <a:uFillTx/>
                <a:latin typeface="Bookman Old Style" pitchFamily="18" charset="0"/>
                <a:ea typeface="+mj-ea"/>
                <a:cs typeface="+mj-cs"/>
              </a:rPr>
              <a:t>Autocollocazione politica</a:t>
            </a:r>
          </a:p>
        </p:txBody>
      </p:sp>
      <p:graphicFrame>
        <p:nvGraphicFramePr>
          <p:cNvPr id="3" name="Grafico 2">
            <a:extLst>
              <a:ext uri="{FF2B5EF4-FFF2-40B4-BE49-F238E27FC236}">
                <a16:creationId xmlns:a16="http://schemas.microsoft.com/office/drawing/2014/main" id="{2F5770BF-5006-482E-9E47-EAFC0A884838}"/>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19938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574555-9DDD-488E-B8EC-3A0CC7AC1725}"/>
              </a:ext>
            </a:extLst>
          </p:cNvPr>
          <p:cNvSpPr>
            <a:spLocks noGrp="1"/>
          </p:cNvSpPr>
          <p:nvPr>
            <p:ph type="title"/>
          </p:nvPr>
        </p:nvSpPr>
        <p:spPr/>
        <p:txBody>
          <a:bodyPr/>
          <a:lstStyle/>
          <a:p>
            <a:pPr marL="0" marR="0" lvl="0" indent="0" algn="ctr" defTabSz="914400" rtl="0" eaLnBrk="1" fontAlgn="auto" latinLnBrk="0" hangingPunct="1">
              <a:lnSpc>
                <a:spcPts val="2000"/>
              </a:lnSpc>
              <a:spcBef>
                <a:spcPct val="0"/>
              </a:spcBef>
              <a:spcAft>
                <a:spcPts val="0"/>
              </a:spcAft>
              <a:buClrTx/>
              <a:buSzTx/>
              <a:buFontTx/>
              <a:buNone/>
              <a:tabLst/>
              <a:defRPr/>
            </a:pPr>
            <a:r>
              <a:rPr kumimoji="0" lang="it-IT" sz="1500" b="1" i="0" u="none" strike="noStrike" kern="1200" cap="none" spc="0" normalizeH="0" baseline="0" noProof="0" dirty="0">
                <a:ln>
                  <a:noFill/>
                </a:ln>
                <a:solidFill>
                  <a:srgbClr val="FFFFFF"/>
                </a:solidFill>
                <a:effectLst/>
                <a:uLnTx/>
                <a:uFillTx/>
                <a:latin typeface="Bookman Old Style" pitchFamily="18" charset="0"/>
                <a:ea typeface="+mj-ea"/>
                <a:cs typeface="+mj-cs"/>
              </a:rPr>
              <a:t>Autocollocazione politica</a:t>
            </a:r>
          </a:p>
        </p:txBody>
      </p:sp>
      <p:graphicFrame>
        <p:nvGraphicFramePr>
          <p:cNvPr id="3" name="Grafico 2">
            <a:extLst>
              <a:ext uri="{FF2B5EF4-FFF2-40B4-BE49-F238E27FC236}">
                <a16:creationId xmlns:a16="http://schemas.microsoft.com/office/drawing/2014/main" id="{E60737D2-16E6-4250-A6DB-C1441B65F165}"/>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28713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786120" y="-171862"/>
            <a:ext cx="7482951" cy="5387724"/>
          </a:xfrm>
          <a:prstGeom prst="rect">
            <a:avLst/>
          </a:prstGeom>
          <a:noFill/>
          <a:ln w="9525">
            <a:noFill/>
            <a:miter lim="800000"/>
            <a:headEnd/>
            <a:tailEnd/>
          </a:ln>
        </p:spPr>
        <p:txBody>
          <a:bodyPr anchor="ctr"/>
          <a:lstStyle/>
          <a:p>
            <a:pPr algn="just">
              <a:lnSpc>
                <a:spcPct val="150000"/>
              </a:lnSpc>
              <a:spcBef>
                <a:spcPts val="1800"/>
              </a:spcBef>
              <a:spcAft>
                <a:spcPts val="600"/>
              </a:spcAft>
            </a:pPr>
            <a:r>
              <a:rPr lang="it-IT" sz="2000" b="1" dirty="0">
                <a:solidFill>
                  <a:schemeClr val="accent1">
                    <a:lumMod val="25000"/>
                    <a:lumOff val="75000"/>
                  </a:schemeClr>
                </a:solidFill>
                <a:effectLst/>
                <a:latin typeface="Bookman Old Style" panose="02050604050505020204" pitchFamily="18" charset="0"/>
                <a:ea typeface="Times New Roman" panose="02020603050405020304" pitchFamily="18" charset="0"/>
                <a:cs typeface="Arial" panose="020B0604020202020204" pitchFamily="34" charset="0"/>
              </a:rPr>
              <a:t>Meno della metà si sente tra sinistra e destra</a:t>
            </a:r>
          </a:p>
          <a:p>
            <a:pPr algn="just">
              <a:lnSpc>
                <a:spcPct val="150000"/>
              </a:lnSpc>
              <a:spcBef>
                <a:spcPts val="1800"/>
              </a:spcBef>
              <a:spcAft>
                <a:spcPts val="600"/>
              </a:spcAft>
            </a:pPr>
            <a:r>
              <a:rPr lang="it-IT" sz="1200" dirty="0">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Non è stato chiesto il partito politico preferito o recentemente votato, bensì si è rilevata l’</a:t>
            </a:r>
            <a:r>
              <a:rPr lang="it-IT" sz="1200" dirty="0" err="1">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autocollocazione</a:t>
            </a:r>
            <a:r>
              <a:rPr lang="it-IT" sz="1200" dirty="0">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 politica: meno di un soggetto su due si classifica nel continuum sinistra-destra (con il centro-sinistra e il centro-destra su valori percentuali quasi identici, e una lieve superiorità numerica della sinistra sulla destra) mentre è molto ampia la parte di chi si dichiara lontano dai partiti o non interessato (22.7%) e di chi segue la politica ma non si sente da una parte o dall’altra (11.7%).</a:t>
            </a:r>
          </a:p>
          <a:p>
            <a:pPr algn="just">
              <a:lnSpc>
                <a:spcPct val="150000"/>
              </a:lnSpc>
              <a:spcBef>
                <a:spcPts val="600"/>
              </a:spcBef>
              <a:spcAft>
                <a:spcPts val="600"/>
              </a:spcAft>
            </a:pPr>
            <a:r>
              <a:rPr lang="it-IT" sz="1200" dirty="0">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Al crescere della classe sociale </a:t>
            </a:r>
            <a:r>
              <a:rPr lang="it-IT" sz="1200" dirty="0" err="1">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autoattribuita</a:t>
            </a:r>
            <a:r>
              <a:rPr lang="it-IT" sz="1200" dirty="0">
                <a:solidFill>
                  <a:schemeClr val="bg1">
                    <a:lumMod val="95000"/>
                  </a:schemeClr>
                </a:solidFill>
                <a:effectLst/>
                <a:latin typeface="Bookman Old Style" panose="02050604050505020204" pitchFamily="18" charset="0"/>
                <a:ea typeface="Times New Roman" panose="02020603050405020304" pitchFamily="18" charset="0"/>
                <a:cs typeface="Times New Roman" panose="02020603050405020304" pitchFamily="18" charset="0"/>
              </a:rPr>
              <a:t> ci si sposta dall’apolitico verso il centro allargato (con centro-sinistra o centro-destra) e, meno intensamente, verso destra. Il ‘picco’ della destra è tra i 45-54enni, quello della sinistra tra i 18-34enni. Uomini più moderati (33% per il centro allargato), donne più apolitiche (28%). Non sono rilevanti, invece, le differenze tra le quattro aree geografiche in cui il comune è stato suddiviso.</a:t>
            </a:r>
          </a:p>
        </p:txBody>
      </p:sp>
    </p:spTree>
    <p:extLst>
      <p:ext uri="{BB962C8B-B14F-4D97-AF65-F5344CB8AC3E}">
        <p14:creationId xmlns:p14="http://schemas.microsoft.com/office/powerpoint/2010/main" val="299642158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323A6-B855-4D62-B3B9-C7C5EC2F9FA7}"/>
              </a:ext>
            </a:extLst>
          </p:cNvPr>
          <p:cNvSpPr>
            <a:spLocks noGrp="1"/>
          </p:cNvSpPr>
          <p:nvPr>
            <p:ph type="title"/>
          </p:nvPr>
        </p:nvSpPr>
        <p:spPr/>
        <p:txBody>
          <a:bodyPr/>
          <a:lstStyle/>
          <a:p>
            <a:r>
              <a:rPr lang="it-IT" dirty="0"/>
              <a:t>Intenzione di voto alle elezioni per il Sindaco e il Consiglio comunale</a:t>
            </a:r>
          </a:p>
        </p:txBody>
      </p:sp>
      <p:sp>
        <p:nvSpPr>
          <p:cNvPr id="4" name="Content Placeholder 3">
            <a:extLst>
              <a:ext uri="{FF2B5EF4-FFF2-40B4-BE49-F238E27FC236}">
                <a16:creationId xmlns:a16="http://schemas.microsoft.com/office/drawing/2014/main" id="{49BAD916-D675-4804-9D72-ADA3B99A92A8}"/>
              </a:ext>
            </a:extLst>
          </p:cNvPr>
          <p:cNvSpPr>
            <a:spLocks noGrp="1"/>
          </p:cNvSpPr>
          <p:nvPr>
            <p:ph idx="1"/>
          </p:nvPr>
        </p:nvSpPr>
        <p:spPr>
          <a:xfrm>
            <a:off x="214283" y="648892"/>
            <a:ext cx="8715436" cy="541830"/>
          </a:xfrm>
        </p:spPr>
        <p:txBody>
          <a:bodyPr>
            <a:normAutofit lnSpcReduction="10000"/>
          </a:bodyPr>
          <a:lstStyle/>
          <a:p>
            <a:r>
              <a:rPr lang="it-IT" dirty="0"/>
              <a:t>Nel 2022 ci saranno le elezioni per il Sindaco e il Consiglio comunale di Riccione. Lei ha intenzione di andare a votare?</a:t>
            </a:r>
          </a:p>
        </p:txBody>
      </p:sp>
      <p:sp>
        <p:nvSpPr>
          <p:cNvPr id="5" name="Text Placeholder 4">
            <a:extLst>
              <a:ext uri="{FF2B5EF4-FFF2-40B4-BE49-F238E27FC236}">
                <a16:creationId xmlns:a16="http://schemas.microsoft.com/office/drawing/2014/main" id="{ACDB81E6-5644-4834-9DDC-D07BA90B1BCC}"/>
              </a:ext>
            </a:extLst>
          </p:cNvPr>
          <p:cNvSpPr>
            <a:spLocks noGrp="1"/>
          </p:cNvSpPr>
          <p:nvPr>
            <p:ph type="body" sz="quarter" idx="10"/>
          </p:nvPr>
        </p:nvSpPr>
        <p:spPr/>
        <p:txBody>
          <a:bodyPr/>
          <a:lstStyle/>
          <a:p>
            <a:r>
              <a:rPr lang="it-IT" dirty="0"/>
              <a:t>Base: totale campione</a:t>
            </a:r>
          </a:p>
        </p:txBody>
      </p:sp>
      <p:graphicFrame>
        <p:nvGraphicFramePr>
          <p:cNvPr id="7" name="Grafico 6">
            <a:extLst>
              <a:ext uri="{FF2B5EF4-FFF2-40B4-BE49-F238E27FC236}">
                <a16:creationId xmlns:a16="http://schemas.microsoft.com/office/drawing/2014/main" id="{EB6A8A45-3DE2-4AB8-94D7-36A1A567E477}"/>
              </a:ext>
            </a:extLst>
          </p:cNvPr>
          <p:cNvGraphicFramePr>
            <a:graphicFrameLocks noGrp="1"/>
          </p:cNvGraphicFramePr>
          <p:nvPr/>
        </p:nvGraphicFramePr>
        <p:xfrm>
          <a:off x="25400" y="577850"/>
          <a:ext cx="9118600" cy="4343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9952433"/>
      </p:ext>
    </p:extLst>
  </p:cSld>
  <p:clrMapOvr>
    <a:masterClrMapping/>
  </p:clrMapOvr>
</p:sld>
</file>

<file path=ppt/theme/theme1.xml><?xml version="1.0" encoding="utf-8"?>
<a:theme xmlns:a="http://schemas.openxmlformats.org/drawingml/2006/main" name="AstraRicerche Quantitativa 2015 v17">
  <a:themeElements>
    <a:clrScheme name="AstraRicercheTema1">
      <a:dk1>
        <a:srgbClr val="000000"/>
      </a:dk1>
      <a:lt1>
        <a:srgbClr val="FFFFFF"/>
      </a:lt1>
      <a:dk2>
        <a:srgbClr val="115622"/>
      </a:dk2>
      <a:lt2>
        <a:srgbClr val="33D65B"/>
      </a:lt2>
      <a:accent1>
        <a:srgbClr val="002060"/>
      </a:accent1>
      <a:accent2>
        <a:srgbClr val="FF0000"/>
      </a:accent2>
      <a:accent3>
        <a:srgbClr val="FFC000"/>
      </a:accent3>
      <a:accent4>
        <a:srgbClr val="DFEBB6"/>
      </a:accent4>
      <a:accent5>
        <a:srgbClr val="92D050"/>
      </a:accent5>
      <a:accent6>
        <a:srgbClr val="076C07"/>
      </a:accent6>
      <a:hlink>
        <a:srgbClr val="00B0F0"/>
      </a:hlink>
      <a:folHlink>
        <a:srgbClr val="0020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8032643B-ED89-44C1-A952-347A354B142C}" vid="{CFCE86BE-2506-46C0-A575-EE75B946DD8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AstraRicerche Quantitativa 2020 169 v3</Template>
  <TotalTime>169</TotalTime>
  <Words>818</Words>
  <Application>Microsoft Office PowerPoint</Application>
  <PresentationFormat>Presentazione su schermo (16:9)</PresentationFormat>
  <Paragraphs>68</Paragraphs>
  <Slides>15</Slides>
  <Notes>8</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Bookman Old Style</vt:lpstr>
      <vt:lpstr>Calibri</vt:lpstr>
      <vt:lpstr>Wingdings</vt:lpstr>
      <vt:lpstr>AstraRicerche Quantitativa 2015 v17</vt:lpstr>
      <vt:lpstr>Presentazione standard di PowerPoint</vt:lpstr>
      <vt:lpstr>Questa ricerca</vt:lpstr>
      <vt:lpstr>Autoclassificazione socio-economica</vt:lpstr>
      <vt:lpstr>Presentazione standard di PowerPoint</vt:lpstr>
      <vt:lpstr>Presentazione standard di PowerPoint</vt:lpstr>
      <vt:lpstr>Autocollocazione politica</vt:lpstr>
      <vt:lpstr>Autocollocazione politica</vt:lpstr>
      <vt:lpstr>Presentazione standard di PowerPoint</vt:lpstr>
      <vt:lpstr>Intenzione di voto alle elezioni per il Sindaco e il Consiglio comunale</vt:lpstr>
      <vt:lpstr>Intenzione di voto alle elezioni per il Sindaco e il Consiglio comunale</vt:lpstr>
      <vt:lpstr>Presentazione standard di PowerPoint</vt:lpstr>
      <vt:lpstr>Giudizio complessivo sull’operato del sindaco uscente</vt:lpstr>
      <vt:lpstr>Giudizio complessivo sull’operato del sindaco uscente</vt:lpstr>
      <vt:lpstr>Presentazione standard di PowerPoint</vt:lpstr>
      <vt:lpstr>Presentazione standard di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Elisabetta Brambilla</dc:creator>
  <cp:lastModifiedBy>Claudio Cecchetto</cp:lastModifiedBy>
  <cp:revision>29</cp:revision>
  <dcterms:created xsi:type="dcterms:W3CDTF">2022-01-18T08:37:05Z</dcterms:created>
  <dcterms:modified xsi:type="dcterms:W3CDTF">2022-01-31T12:07:28Z</dcterms:modified>
</cp:coreProperties>
</file>